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38" r:id="rId1"/>
  </p:sldMasterIdLst>
  <p:notesMasterIdLst>
    <p:notesMasterId r:id="rId19"/>
  </p:notesMasterIdLst>
  <p:sldIdLst>
    <p:sldId id="256" r:id="rId2"/>
    <p:sldId id="364" r:id="rId3"/>
    <p:sldId id="363" r:id="rId4"/>
    <p:sldId id="427" r:id="rId5"/>
    <p:sldId id="431" r:id="rId6"/>
    <p:sldId id="428" r:id="rId7"/>
    <p:sldId id="420" r:id="rId8"/>
    <p:sldId id="429" r:id="rId9"/>
    <p:sldId id="426" r:id="rId10"/>
    <p:sldId id="430" r:id="rId11"/>
    <p:sldId id="400" r:id="rId12"/>
    <p:sldId id="433" r:id="rId13"/>
    <p:sldId id="434" r:id="rId14"/>
    <p:sldId id="435" r:id="rId15"/>
    <p:sldId id="436" r:id="rId16"/>
    <p:sldId id="423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23" autoAdjust="0"/>
    <p:restoredTop sz="89048" autoAdjust="0"/>
  </p:normalViewPr>
  <p:slideViewPr>
    <p:cSldViewPr>
      <p:cViewPr varScale="1">
        <p:scale>
          <a:sx n="84" d="100"/>
          <a:sy n="84" d="100"/>
        </p:scale>
        <p:origin x="22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43" y="15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603" y="-91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1F6ADB-169B-544E-8717-D63EACCFDB02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4CE94B-1B41-2E47-85E2-DEB86F29640A}">
      <dgm:prSet phldrT="[Text]" custT="1"/>
      <dgm:spPr/>
      <dgm:t>
        <a:bodyPr/>
        <a:lstStyle/>
        <a:p>
          <a:r>
            <a:rPr lang="en-US" sz="1800" b="1" dirty="0"/>
            <a:t>convert</a:t>
          </a:r>
        </a:p>
      </dgm:t>
    </dgm:pt>
    <dgm:pt modelId="{DBB5A1E2-3E6B-5044-B371-959148A24738}" type="parTrans" cxnId="{0194ED71-B535-344F-B2B5-4761E2924AE1}">
      <dgm:prSet/>
      <dgm:spPr/>
      <dgm:t>
        <a:bodyPr/>
        <a:lstStyle/>
        <a:p>
          <a:endParaRPr lang="en-US"/>
        </a:p>
      </dgm:t>
    </dgm:pt>
    <dgm:pt modelId="{ED949760-155D-3C42-8E2E-EA1627A5CDD3}" type="sibTrans" cxnId="{0194ED71-B535-344F-B2B5-4761E2924AE1}">
      <dgm:prSet/>
      <dgm:spPr/>
      <dgm:t>
        <a:bodyPr/>
        <a:lstStyle/>
        <a:p>
          <a:endParaRPr lang="en-US"/>
        </a:p>
      </dgm:t>
    </dgm:pt>
    <dgm:pt modelId="{C6A12A18-F615-C24E-807C-D3C8A09752C7}">
      <dgm:prSet phldrT="[Text]" custT="1"/>
      <dgm:spPr/>
      <dgm:t>
        <a:bodyPr/>
        <a:lstStyle/>
        <a:p>
          <a:r>
            <a:rPr lang="en-US" altLang="zh-CN" sz="2000" dirty="0"/>
            <a:t>Convert</a:t>
          </a:r>
          <a:r>
            <a:rPr lang="zh-CN" altLang="en-US" sz="2000" dirty="0"/>
            <a:t> </a:t>
          </a:r>
          <a:r>
            <a:rPr lang="en-US" altLang="zh-CN" sz="2000" dirty="0"/>
            <a:t>raw</a:t>
          </a:r>
          <a:r>
            <a:rPr lang="zh-CN" altLang="en-US" sz="2000" dirty="0"/>
            <a:t> </a:t>
          </a:r>
          <a:r>
            <a:rPr lang="en-US" altLang="zh-CN" sz="2000" dirty="0"/>
            <a:t>score</a:t>
          </a:r>
          <a:r>
            <a:rPr lang="zh-CN" altLang="en-US" sz="2000" dirty="0"/>
            <a:t> </a:t>
          </a:r>
          <a:r>
            <a:rPr lang="en-US" altLang="zh-CN" sz="2000" dirty="0"/>
            <a:t>to</a:t>
          </a:r>
          <a:r>
            <a:rPr lang="zh-CN" altLang="en-US" sz="2000" dirty="0"/>
            <a:t> </a:t>
          </a:r>
          <a:r>
            <a:rPr lang="en-US" altLang="zh-CN" sz="2000" dirty="0"/>
            <a:t>z</a:t>
          </a:r>
          <a:r>
            <a:rPr lang="zh-CN" altLang="en-US" sz="2000" dirty="0"/>
            <a:t> </a:t>
          </a:r>
          <a:r>
            <a:rPr lang="en-US" altLang="zh-CN" sz="2000" dirty="0"/>
            <a:t>score</a:t>
          </a:r>
          <a:endParaRPr lang="en-US" sz="2000" dirty="0"/>
        </a:p>
      </dgm:t>
    </dgm:pt>
    <dgm:pt modelId="{E398D2AE-CD9B-FF4E-B352-927F4FB5CD18}" type="parTrans" cxnId="{4F797859-A1E9-5C4D-AB8D-1E39C76A7524}">
      <dgm:prSet/>
      <dgm:spPr/>
      <dgm:t>
        <a:bodyPr/>
        <a:lstStyle/>
        <a:p>
          <a:endParaRPr lang="en-US"/>
        </a:p>
      </dgm:t>
    </dgm:pt>
    <dgm:pt modelId="{F5C5E007-A42C-C64C-B173-ABDA850353E0}" type="sibTrans" cxnId="{4F797859-A1E9-5C4D-AB8D-1E39C76A7524}">
      <dgm:prSet/>
      <dgm:spPr/>
      <dgm:t>
        <a:bodyPr/>
        <a:lstStyle/>
        <a:p>
          <a:endParaRPr lang="en-US"/>
        </a:p>
      </dgm:t>
    </dgm:pt>
    <dgm:pt modelId="{473A3338-E833-B549-8F72-77B798ED4095}">
      <dgm:prSet phldrT="[Text]" custT="1"/>
      <dgm:spPr/>
      <dgm:t>
        <a:bodyPr/>
        <a:lstStyle/>
        <a:p>
          <a:r>
            <a:rPr lang="en-US" altLang="zh-CN" sz="1800" b="1" dirty="0"/>
            <a:t>draw</a:t>
          </a:r>
          <a:endParaRPr lang="en-US" sz="1800" b="1" dirty="0"/>
        </a:p>
      </dgm:t>
    </dgm:pt>
    <dgm:pt modelId="{39D419D6-6D6F-FF46-8648-18535CDA771F}" type="parTrans" cxnId="{1AB1A204-777C-4E4C-9B38-19A23CEA5634}">
      <dgm:prSet/>
      <dgm:spPr/>
      <dgm:t>
        <a:bodyPr/>
        <a:lstStyle/>
        <a:p>
          <a:endParaRPr lang="en-US"/>
        </a:p>
      </dgm:t>
    </dgm:pt>
    <dgm:pt modelId="{7662A67D-BD47-9D4E-BDFB-DFABF8125E4F}" type="sibTrans" cxnId="{1AB1A204-777C-4E4C-9B38-19A23CEA5634}">
      <dgm:prSet/>
      <dgm:spPr/>
      <dgm:t>
        <a:bodyPr/>
        <a:lstStyle/>
        <a:p>
          <a:endParaRPr lang="en-US"/>
        </a:p>
      </dgm:t>
    </dgm:pt>
    <dgm:pt modelId="{BE6CF897-B00E-3544-B93D-F11F7069987F}">
      <dgm:prSet phldrT="[Text]" custT="1"/>
      <dgm:spPr/>
      <dgm:t>
        <a:bodyPr/>
        <a:lstStyle/>
        <a:p>
          <a:r>
            <a:rPr lang="en-US" altLang="zh-CN" sz="2000" dirty="0"/>
            <a:t>Identify</a:t>
          </a:r>
          <a:r>
            <a:rPr lang="zh-CN" altLang="en-US" sz="2000" dirty="0"/>
            <a:t> </a:t>
          </a:r>
          <a:r>
            <a:rPr lang="en-US" altLang="zh-CN" sz="2000" dirty="0"/>
            <a:t>the</a:t>
          </a:r>
          <a:r>
            <a:rPr lang="zh-CN" altLang="en-US" sz="2000" dirty="0"/>
            <a:t> </a:t>
          </a:r>
          <a:r>
            <a:rPr lang="en-US" altLang="zh-CN" sz="2000" dirty="0"/>
            <a:t>area</a:t>
          </a:r>
          <a:r>
            <a:rPr lang="zh-CN" altLang="en-US" sz="2000" dirty="0"/>
            <a:t> </a:t>
          </a:r>
          <a:r>
            <a:rPr lang="en-US" altLang="zh-CN" sz="2000" dirty="0"/>
            <a:t>of</a:t>
          </a:r>
          <a:r>
            <a:rPr lang="zh-CN" altLang="en-US" sz="2000" dirty="0"/>
            <a:t> </a:t>
          </a:r>
          <a:r>
            <a:rPr lang="en-US" altLang="zh-CN" sz="2000" dirty="0"/>
            <a:t>interest</a:t>
          </a:r>
          <a:r>
            <a:rPr lang="zh-CN" altLang="en-US" sz="2000" dirty="0"/>
            <a:t> </a:t>
          </a:r>
          <a:r>
            <a:rPr lang="en-US" altLang="zh-CN" sz="2000" dirty="0"/>
            <a:t>in</a:t>
          </a:r>
          <a:r>
            <a:rPr lang="zh-CN" altLang="en-US" sz="2000" dirty="0"/>
            <a:t> </a:t>
          </a:r>
          <a:r>
            <a:rPr lang="en-US" altLang="zh-CN" sz="2000" dirty="0"/>
            <a:t>the</a:t>
          </a:r>
          <a:r>
            <a:rPr lang="zh-CN" altLang="en-US" sz="2000" dirty="0"/>
            <a:t> </a:t>
          </a:r>
          <a:r>
            <a:rPr lang="en-US" altLang="zh-CN" sz="2000" dirty="0"/>
            <a:t>standard</a:t>
          </a:r>
          <a:r>
            <a:rPr lang="zh-CN" altLang="en-US" sz="2000" dirty="0"/>
            <a:t> </a:t>
          </a:r>
          <a:r>
            <a:rPr lang="en-US" altLang="zh-CN" sz="2000" dirty="0"/>
            <a:t>normal</a:t>
          </a:r>
          <a:r>
            <a:rPr lang="zh-CN" altLang="en-US" sz="2000" dirty="0"/>
            <a:t> </a:t>
          </a:r>
          <a:r>
            <a:rPr lang="en-US" altLang="zh-CN" sz="2000" dirty="0"/>
            <a:t>curve</a:t>
          </a:r>
          <a:endParaRPr lang="en-US" sz="2000" dirty="0"/>
        </a:p>
      </dgm:t>
    </dgm:pt>
    <dgm:pt modelId="{19520899-5BEE-9F4A-AA9A-EAE72B2C4BA9}" type="parTrans" cxnId="{77F2776A-2A7B-7144-8C8E-42366C9680AE}">
      <dgm:prSet/>
      <dgm:spPr/>
      <dgm:t>
        <a:bodyPr/>
        <a:lstStyle/>
        <a:p>
          <a:endParaRPr lang="en-US"/>
        </a:p>
      </dgm:t>
    </dgm:pt>
    <dgm:pt modelId="{CE0AB846-87D5-0640-9916-B156CF852417}" type="sibTrans" cxnId="{77F2776A-2A7B-7144-8C8E-42366C9680AE}">
      <dgm:prSet/>
      <dgm:spPr/>
      <dgm:t>
        <a:bodyPr/>
        <a:lstStyle/>
        <a:p>
          <a:endParaRPr lang="en-US"/>
        </a:p>
      </dgm:t>
    </dgm:pt>
    <dgm:pt modelId="{DFF6C136-3405-C345-84E9-6926AADE354A}">
      <dgm:prSet phldrT="[Text]" custT="1"/>
      <dgm:spPr/>
      <dgm:t>
        <a:bodyPr/>
        <a:lstStyle/>
        <a:p>
          <a:r>
            <a:rPr lang="en-US" altLang="zh-CN" sz="1800" b="1" dirty="0"/>
            <a:t>find</a:t>
          </a:r>
          <a:endParaRPr lang="en-US" sz="1800" b="1" dirty="0"/>
        </a:p>
      </dgm:t>
    </dgm:pt>
    <dgm:pt modelId="{F2D94CAE-CC53-3348-80B2-3A13FCF0718E}" type="parTrans" cxnId="{722DF3E9-E9EC-4943-BCEB-2349818D0E86}">
      <dgm:prSet/>
      <dgm:spPr/>
      <dgm:t>
        <a:bodyPr/>
        <a:lstStyle/>
        <a:p>
          <a:endParaRPr lang="en-US"/>
        </a:p>
      </dgm:t>
    </dgm:pt>
    <dgm:pt modelId="{D4CE4717-2C86-7949-8129-C3B2C98C58B5}" type="sibTrans" cxnId="{722DF3E9-E9EC-4943-BCEB-2349818D0E86}">
      <dgm:prSet/>
      <dgm:spPr/>
      <dgm:t>
        <a:bodyPr/>
        <a:lstStyle/>
        <a:p>
          <a:endParaRPr lang="en-US"/>
        </a:p>
      </dgm:t>
    </dgm:pt>
    <dgm:pt modelId="{083A7109-EA0B-0C46-9799-7EA79EE82C74}">
      <dgm:prSet phldrT="[Text]" custT="1"/>
      <dgm:spPr/>
      <dgm:t>
        <a:bodyPr/>
        <a:lstStyle/>
        <a:p>
          <a:r>
            <a:rPr lang="en-US" altLang="zh-CN" sz="2000" dirty="0"/>
            <a:t>Find</a:t>
          </a:r>
          <a:r>
            <a:rPr lang="zh-CN" altLang="en-US" sz="2000" dirty="0"/>
            <a:t> </a:t>
          </a:r>
          <a:r>
            <a:rPr lang="en-US" altLang="zh-CN" sz="2000" dirty="0"/>
            <a:t>absolute</a:t>
          </a:r>
          <a:r>
            <a:rPr lang="zh-CN" altLang="en-US" sz="2000" dirty="0"/>
            <a:t> </a:t>
          </a:r>
          <a:r>
            <a:rPr lang="en-US" altLang="zh-CN" sz="2000" dirty="0"/>
            <a:t>value</a:t>
          </a:r>
          <a:r>
            <a:rPr lang="zh-CN" altLang="en-US" sz="2000" dirty="0"/>
            <a:t> </a:t>
          </a:r>
          <a:r>
            <a:rPr lang="en-US" altLang="zh-CN" sz="2000" dirty="0"/>
            <a:t>of</a:t>
          </a:r>
          <a:r>
            <a:rPr lang="zh-CN" altLang="en-US" sz="2000" dirty="0"/>
            <a:t> </a:t>
          </a:r>
          <a:r>
            <a:rPr lang="en-US" altLang="zh-CN" sz="2000" dirty="0"/>
            <a:t>your</a:t>
          </a:r>
          <a:r>
            <a:rPr lang="zh-CN" altLang="en-US" sz="2000" dirty="0"/>
            <a:t> </a:t>
          </a:r>
          <a:r>
            <a:rPr lang="en-US" altLang="zh-CN" sz="2000" dirty="0"/>
            <a:t>z</a:t>
          </a:r>
          <a:r>
            <a:rPr lang="zh-CN" altLang="en-US" sz="2000" dirty="0"/>
            <a:t> </a:t>
          </a:r>
          <a:r>
            <a:rPr lang="en-US" altLang="zh-CN" sz="2000" dirty="0"/>
            <a:t>score</a:t>
          </a:r>
          <a:r>
            <a:rPr lang="zh-CN" altLang="en-US" sz="2000" dirty="0"/>
            <a:t> </a:t>
          </a:r>
          <a:r>
            <a:rPr lang="en-US" altLang="zh-CN" sz="2000" dirty="0"/>
            <a:t>in</a:t>
          </a:r>
          <a:r>
            <a:rPr lang="zh-CN" altLang="en-US" sz="2000" dirty="0"/>
            <a:t> </a:t>
          </a:r>
          <a:r>
            <a:rPr lang="en-US" altLang="zh-CN" sz="2000" dirty="0"/>
            <a:t>Appendix</a:t>
          </a:r>
          <a:r>
            <a:rPr lang="zh-CN" altLang="en-US" sz="2000" dirty="0"/>
            <a:t> </a:t>
          </a:r>
          <a:r>
            <a:rPr lang="en-US" altLang="zh-CN" sz="2000" dirty="0"/>
            <a:t>A</a:t>
          </a:r>
          <a:r>
            <a:rPr lang="zh-CN" altLang="en-US" sz="2000" dirty="0"/>
            <a:t> </a:t>
          </a:r>
          <a:r>
            <a:rPr lang="en-US" altLang="zh-CN" sz="2000" dirty="0"/>
            <a:t>–</a:t>
          </a:r>
          <a:r>
            <a:rPr lang="zh-CN" altLang="en-US" sz="2000" dirty="0"/>
            <a:t> </a:t>
          </a:r>
          <a:r>
            <a:rPr lang="en-US" altLang="zh-CN" sz="2000" dirty="0"/>
            <a:t>column</a:t>
          </a:r>
          <a:r>
            <a:rPr lang="zh-CN" altLang="en-US" sz="2000" dirty="0"/>
            <a:t> </a:t>
          </a:r>
          <a:r>
            <a:rPr lang="en-US" altLang="zh-CN" sz="2000" dirty="0"/>
            <a:t>A</a:t>
          </a:r>
          <a:endParaRPr lang="en-US" sz="2000" dirty="0"/>
        </a:p>
      </dgm:t>
    </dgm:pt>
    <dgm:pt modelId="{5BE496C7-CD49-5447-A1D7-C667ABA7E853}" type="parTrans" cxnId="{B85B4B82-850F-6341-B633-1A3D7E4F577D}">
      <dgm:prSet/>
      <dgm:spPr/>
      <dgm:t>
        <a:bodyPr/>
        <a:lstStyle/>
        <a:p>
          <a:endParaRPr lang="en-US"/>
        </a:p>
      </dgm:t>
    </dgm:pt>
    <dgm:pt modelId="{7F7D9DAF-677A-B745-B8A0-7B62284C250E}" type="sibTrans" cxnId="{B85B4B82-850F-6341-B633-1A3D7E4F577D}">
      <dgm:prSet/>
      <dgm:spPr/>
      <dgm:t>
        <a:bodyPr/>
        <a:lstStyle/>
        <a:p>
          <a:endParaRPr lang="en-US"/>
        </a:p>
      </dgm:t>
    </dgm:pt>
    <dgm:pt modelId="{4D481EF6-A408-0B46-8FCB-A192184AD5CB}">
      <dgm:prSet phldrT="[Text]" custT="1"/>
      <dgm:spPr/>
      <dgm:t>
        <a:bodyPr/>
        <a:lstStyle/>
        <a:p>
          <a:r>
            <a:rPr lang="en-US" altLang="zh-CN" sz="1800" b="1" dirty="0"/>
            <a:t>Calculate</a:t>
          </a:r>
          <a:endParaRPr lang="en-US" sz="1800" b="1" dirty="0"/>
        </a:p>
      </dgm:t>
    </dgm:pt>
    <dgm:pt modelId="{B5650D6C-2066-3E48-B114-C850D6017FED}" type="parTrans" cxnId="{CD1AB869-FC8C-2E43-B07C-1C35BA59A82C}">
      <dgm:prSet/>
      <dgm:spPr/>
      <dgm:t>
        <a:bodyPr/>
        <a:lstStyle/>
        <a:p>
          <a:endParaRPr lang="en-US"/>
        </a:p>
      </dgm:t>
    </dgm:pt>
    <dgm:pt modelId="{3850F3CF-B1C1-544C-B150-D14492B81A79}" type="sibTrans" cxnId="{CD1AB869-FC8C-2E43-B07C-1C35BA59A82C}">
      <dgm:prSet/>
      <dgm:spPr/>
      <dgm:t>
        <a:bodyPr/>
        <a:lstStyle/>
        <a:p>
          <a:endParaRPr lang="en-US"/>
        </a:p>
      </dgm:t>
    </dgm:pt>
    <dgm:pt modelId="{72C28D82-6AA0-C643-9FA8-3019AA063B79}">
      <dgm:prSet phldrT="[Text]" custT="1"/>
      <dgm:spPr/>
      <dgm:t>
        <a:bodyPr/>
        <a:lstStyle/>
        <a:p>
          <a:r>
            <a:rPr lang="en-US" altLang="zh-CN" sz="2000" dirty="0"/>
            <a:t>Calculate</a:t>
          </a:r>
          <a:r>
            <a:rPr lang="zh-CN" altLang="en-US" sz="2000" dirty="0"/>
            <a:t> </a:t>
          </a:r>
          <a:r>
            <a:rPr lang="en-US" altLang="zh-CN" sz="2000" dirty="0"/>
            <a:t>and</a:t>
          </a:r>
          <a:r>
            <a:rPr lang="zh-CN" altLang="en-US" sz="2000" dirty="0"/>
            <a:t> </a:t>
          </a:r>
          <a:r>
            <a:rPr lang="en-US" altLang="zh-CN" sz="2000" dirty="0"/>
            <a:t>interpret</a:t>
          </a:r>
          <a:endParaRPr lang="en-US" sz="2000" dirty="0"/>
        </a:p>
      </dgm:t>
    </dgm:pt>
    <dgm:pt modelId="{A2DECEB2-3DB9-764F-832A-08023D9961E4}" type="parTrans" cxnId="{D0542D01-B5AB-E446-AB11-ED44F004B527}">
      <dgm:prSet/>
      <dgm:spPr/>
      <dgm:t>
        <a:bodyPr/>
        <a:lstStyle/>
        <a:p>
          <a:endParaRPr lang="en-US"/>
        </a:p>
      </dgm:t>
    </dgm:pt>
    <dgm:pt modelId="{A8B82AD3-4D2B-4C40-B31D-016C123891F9}" type="sibTrans" cxnId="{D0542D01-B5AB-E446-AB11-ED44F004B527}">
      <dgm:prSet/>
      <dgm:spPr/>
      <dgm:t>
        <a:bodyPr/>
        <a:lstStyle/>
        <a:p>
          <a:endParaRPr lang="en-US"/>
        </a:p>
      </dgm:t>
    </dgm:pt>
    <dgm:pt modelId="{81A57793-CCC6-164D-A2AE-71159ACF019B}" type="pres">
      <dgm:prSet presAssocID="{F31F6ADB-169B-544E-8717-D63EACCFDB02}" presName="linearFlow" presStyleCnt="0">
        <dgm:presLayoutVars>
          <dgm:dir/>
          <dgm:animLvl val="lvl"/>
          <dgm:resizeHandles val="exact"/>
        </dgm:presLayoutVars>
      </dgm:prSet>
      <dgm:spPr/>
    </dgm:pt>
    <dgm:pt modelId="{1DAFF041-FBE0-1448-8A53-DF8221636AEE}" type="pres">
      <dgm:prSet presAssocID="{164CE94B-1B41-2E47-85E2-DEB86F29640A}" presName="composite" presStyleCnt="0"/>
      <dgm:spPr/>
    </dgm:pt>
    <dgm:pt modelId="{E415C27D-2A52-1641-BEE9-EF6A5F8101CD}" type="pres">
      <dgm:prSet presAssocID="{164CE94B-1B41-2E47-85E2-DEB86F29640A}" presName="parentText" presStyleLbl="alignNode1" presStyleIdx="0" presStyleCnt="4" custScaleX="175729">
        <dgm:presLayoutVars>
          <dgm:chMax val="1"/>
          <dgm:bulletEnabled val="1"/>
        </dgm:presLayoutVars>
      </dgm:prSet>
      <dgm:spPr/>
    </dgm:pt>
    <dgm:pt modelId="{8FFEFCC4-51FB-4849-B81C-29B3D54DEE21}" type="pres">
      <dgm:prSet presAssocID="{164CE94B-1B41-2E47-85E2-DEB86F29640A}" presName="descendantText" presStyleLbl="alignAcc1" presStyleIdx="0" presStyleCnt="4" custScaleX="90226" custLinFactNeighborX="-2431">
        <dgm:presLayoutVars>
          <dgm:bulletEnabled val="1"/>
        </dgm:presLayoutVars>
      </dgm:prSet>
      <dgm:spPr/>
    </dgm:pt>
    <dgm:pt modelId="{58C1A3EE-6B9F-7340-896A-A144E32A0C69}" type="pres">
      <dgm:prSet presAssocID="{ED949760-155D-3C42-8E2E-EA1627A5CDD3}" presName="sp" presStyleCnt="0"/>
      <dgm:spPr/>
    </dgm:pt>
    <dgm:pt modelId="{406B447F-9C4D-7544-BC70-A3C7CDCCFC00}" type="pres">
      <dgm:prSet presAssocID="{473A3338-E833-B549-8F72-77B798ED4095}" presName="composite" presStyleCnt="0"/>
      <dgm:spPr/>
    </dgm:pt>
    <dgm:pt modelId="{60DB49B4-33F0-9547-9EBA-AA8596303D41}" type="pres">
      <dgm:prSet presAssocID="{473A3338-E833-B549-8F72-77B798ED4095}" presName="parentText" presStyleLbl="alignNode1" presStyleIdx="1" presStyleCnt="4" custScaleX="175729">
        <dgm:presLayoutVars>
          <dgm:chMax val="1"/>
          <dgm:bulletEnabled val="1"/>
        </dgm:presLayoutVars>
      </dgm:prSet>
      <dgm:spPr/>
    </dgm:pt>
    <dgm:pt modelId="{011F11D0-997D-A243-847B-50824B4D8F99}" type="pres">
      <dgm:prSet presAssocID="{473A3338-E833-B549-8F72-77B798ED4095}" presName="descendantText" presStyleLbl="alignAcc1" presStyleIdx="1" presStyleCnt="4" custScaleX="90504" custLinFactNeighborX="-2300">
        <dgm:presLayoutVars>
          <dgm:bulletEnabled val="1"/>
        </dgm:presLayoutVars>
      </dgm:prSet>
      <dgm:spPr/>
    </dgm:pt>
    <dgm:pt modelId="{EC1E4A96-D0E7-9044-B6B4-D97114409D40}" type="pres">
      <dgm:prSet presAssocID="{7662A67D-BD47-9D4E-BDFB-DFABF8125E4F}" presName="sp" presStyleCnt="0"/>
      <dgm:spPr/>
    </dgm:pt>
    <dgm:pt modelId="{16CDB2A7-6357-A847-9E34-151026A8D61E}" type="pres">
      <dgm:prSet presAssocID="{DFF6C136-3405-C345-84E9-6926AADE354A}" presName="composite" presStyleCnt="0"/>
      <dgm:spPr/>
    </dgm:pt>
    <dgm:pt modelId="{5D27E43C-BA62-0747-BE88-5067ECF5EE6F}" type="pres">
      <dgm:prSet presAssocID="{DFF6C136-3405-C345-84E9-6926AADE354A}" presName="parentText" presStyleLbl="alignNode1" presStyleIdx="2" presStyleCnt="4" custScaleX="175729">
        <dgm:presLayoutVars>
          <dgm:chMax val="1"/>
          <dgm:bulletEnabled val="1"/>
        </dgm:presLayoutVars>
      </dgm:prSet>
      <dgm:spPr/>
    </dgm:pt>
    <dgm:pt modelId="{7285F5F2-6705-2F46-8DF7-6B8BDBA44A36}" type="pres">
      <dgm:prSet presAssocID="{DFF6C136-3405-C345-84E9-6926AADE354A}" presName="descendantText" presStyleLbl="alignAcc1" presStyleIdx="2" presStyleCnt="4" custScaleX="90504" custLinFactNeighborX="-2300">
        <dgm:presLayoutVars>
          <dgm:bulletEnabled val="1"/>
        </dgm:presLayoutVars>
      </dgm:prSet>
      <dgm:spPr/>
    </dgm:pt>
    <dgm:pt modelId="{37688A6F-D5CB-5D43-9D44-3B0D97E268CF}" type="pres">
      <dgm:prSet presAssocID="{D4CE4717-2C86-7949-8129-C3B2C98C58B5}" presName="sp" presStyleCnt="0"/>
      <dgm:spPr/>
    </dgm:pt>
    <dgm:pt modelId="{9BEFB281-EE15-7944-A603-D239D2287DA6}" type="pres">
      <dgm:prSet presAssocID="{4D481EF6-A408-0B46-8FCB-A192184AD5CB}" presName="composite" presStyleCnt="0"/>
      <dgm:spPr/>
    </dgm:pt>
    <dgm:pt modelId="{B1B35F59-A6F1-0444-9775-E91674B24B7E}" type="pres">
      <dgm:prSet presAssocID="{4D481EF6-A408-0B46-8FCB-A192184AD5CB}" presName="parentText" presStyleLbl="alignNode1" presStyleIdx="3" presStyleCnt="4" custScaleX="175729">
        <dgm:presLayoutVars>
          <dgm:chMax val="1"/>
          <dgm:bulletEnabled val="1"/>
        </dgm:presLayoutVars>
      </dgm:prSet>
      <dgm:spPr/>
    </dgm:pt>
    <dgm:pt modelId="{CCD95E75-F1CE-524A-B279-11C88FD64541}" type="pres">
      <dgm:prSet presAssocID="{4D481EF6-A408-0B46-8FCB-A192184AD5CB}" presName="descendantText" presStyleLbl="alignAcc1" presStyleIdx="3" presStyleCnt="4" custScaleX="90504" custLinFactNeighborX="-2300">
        <dgm:presLayoutVars>
          <dgm:bulletEnabled val="1"/>
        </dgm:presLayoutVars>
      </dgm:prSet>
      <dgm:spPr/>
    </dgm:pt>
  </dgm:ptLst>
  <dgm:cxnLst>
    <dgm:cxn modelId="{D0542D01-B5AB-E446-AB11-ED44F004B527}" srcId="{4D481EF6-A408-0B46-8FCB-A192184AD5CB}" destId="{72C28D82-6AA0-C643-9FA8-3019AA063B79}" srcOrd="0" destOrd="0" parTransId="{A2DECEB2-3DB9-764F-832A-08023D9961E4}" sibTransId="{A8B82AD3-4D2B-4C40-B31D-016C123891F9}"/>
    <dgm:cxn modelId="{1AB1A204-777C-4E4C-9B38-19A23CEA5634}" srcId="{F31F6ADB-169B-544E-8717-D63EACCFDB02}" destId="{473A3338-E833-B549-8F72-77B798ED4095}" srcOrd="1" destOrd="0" parTransId="{39D419D6-6D6F-FF46-8648-18535CDA771F}" sibTransId="{7662A67D-BD47-9D4E-BDFB-DFABF8125E4F}"/>
    <dgm:cxn modelId="{1C9F5425-D28B-7A4D-ABD9-5F6B327424C7}" type="presOf" srcId="{BE6CF897-B00E-3544-B93D-F11F7069987F}" destId="{011F11D0-997D-A243-847B-50824B4D8F99}" srcOrd="0" destOrd="0" presId="urn:microsoft.com/office/officeart/2005/8/layout/chevron2"/>
    <dgm:cxn modelId="{510BB537-9155-5048-9920-B1374618F2F4}" type="presOf" srcId="{DFF6C136-3405-C345-84E9-6926AADE354A}" destId="{5D27E43C-BA62-0747-BE88-5067ECF5EE6F}" srcOrd="0" destOrd="0" presId="urn:microsoft.com/office/officeart/2005/8/layout/chevron2"/>
    <dgm:cxn modelId="{4F797859-A1E9-5C4D-AB8D-1E39C76A7524}" srcId="{164CE94B-1B41-2E47-85E2-DEB86F29640A}" destId="{C6A12A18-F615-C24E-807C-D3C8A09752C7}" srcOrd="0" destOrd="0" parTransId="{E398D2AE-CD9B-FF4E-B352-927F4FB5CD18}" sibTransId="{F5C5E007-A42C-C64C-B173-ABDA850353E0}"/>
    <dgm:cxn modelId="{E5433462-CDE5-D045-8B05-438FAA1E8B15}" type="presOf" srcId="{4D481EF6-A408-0B46-8FCB-A192184AD5CB}" destId="{B1B35F59-A6F1-0444-9775-E91674B24B7E}" srcOrd="0" destOrd="0" presId="urn:microsoft.com/office/officeart/2005/8/layout/chevron2"/>
    <dgm:cxn modelId="{56769E66-580D-5A4B-A1A0-9AF58225AAF4}" type="presOf" srcId="{083A7109-EA0B-0C46-9799-7EA79EE82C74}" destId="{7285F5F2-6705-2F46-8DF7-6B8BDBA44A36}" srcOrd="0" destOrd="0" presId="urn:microsoft.com/office/officeart/2005/8/layout/chevron2"/>
    <dgm:cxn modelId="{CD1AB869-FC8C-2E43-B07C-1C35BA59A82C}" srcId="{F31F6ADB-169B-544E-8717-D63EACCFDB02}" destId="{4D481EF6-A408-0B46-8FCB-A192184AD5CB}" srcOrd="3" destOrd="0" parTransId="{B5650D6C-2066-3E48-B114-C850D6017FED}" sibTransId="{3850F3CF-B1C1-544C-B150-D14492B81A79}"/>
    <dgm:cxn modelId="{77F2776A-2A7B-7144-8C8E-42366C9680AE}" srcId="{473A3338-E833-B549-8F72-77B798ED4095}" destId="{BE6CF897-B00E-3544-B93D-F11F7069987F}" srcOrd="0" destOrd="0" parTransId="{19520899-5BEE-9F4A-AA9A-EAE72B2C4BA9}" sibTransId="{CE0AB846-87D5-0640-9916-B156CF852417}"/>
    <dgm:cxn modelId="{0194ED71-B535-344F-B2B5-4761E2924AE1}" srcId="{F31F6ADB-169B-544E-8717-D63EACCFDB02}" destId="{164CE94B-1B41-2E47-85E2-DEB86F29640A}" srcOrd="0" destOrd="0" parTransId="{DBB5A1E2-3E6B-5044-B371-959148A24738}" sibTransId="{ED949760-155D-3C42-8E2E-EA1627A5CDD3}"/>
    <dgm:cxn modelId="{B85B4B82-850F-6341-B633-1A3D7E4F577D}" srcId="{DFF6C136-3405-C345-84E9-6926AADE354A}" destId="{083A7109-EA0B-0C46-9799-7EA79EE82C74}" srcOrd="0" destOrd="0" parTransId="{5BE496C7-CD49-5447-A1D7-C667ABA7E853}" sibTransId="{7F7D9DAF-677A-B745-B8A0-7B62284C250E}"/>
    <dgm:cxn modelId="{0B4CAFA0-8B2B-8C4C-8EA3-CE42A0BB9000}" type="presOf" srcId="{C6A12A18-F615-C24E-807C-D3C8A09752C7}" destId="{8FFEFCC4-51FB-4849-B81C-29B3D54DEE21}" srcOrd="0" destOrd="0" presId="urn:microsoft.com/office/officeart/2005/8/layout/chevron2"/>
    <dgm:cxn modelId="{FCE135A5-7CF4-C649-BA43-B1B099FFD074}" type="presOf" srcId="{F31F6ADB-169B-544E-8717-D63EACCFDB02}" destId="{81A57793-CCC6-164D-A2AE-71159ACF019B}" srcOrd="0" destOrd="0" presId="urn:microsoft.com/office/officeart/2005/8/layout/chevron2"/>
    <dgm:cxn modelId="{4C8C64D4-3B57-F041-8287-3478DCAC3FB2}" type="presOf" srcId="{164CE94B-1B41-2E47-85E2-DEB86F29640A}" destId="{E415C27D-2A52-1641-BEE9-EF6A5F8101CD}" srcOrd="0" destOrd="0" presId="urn:microsoft.com/office/officeart/2005/8/layout/chevron2"/>
    <dgm:cxn modelId="{6BD55AE6-8BB5-844F-83BD-D7BBDA611639}" type="presOf" srcId="{473A3338-E833-B549-8F72-77B798ED4095}" destId="{60DB49B4-33F0-9547-9EBA-AA8596303D41}" srcOrd="0" destOrd="0" presId="urn:microsoft.com/office/officeart/2005/8/layout/chevron2"/>
    <dgm:cxn modelId="{722DF3E9-E9EC-4943-BCEB-2349818D0E86}" srcId="{F31F6ADB-169B-544E-8717-D63EACCFDB02}" destId="{DFF6C136-3405-C345-84E9-6926AADE354A}" srcOrd="2" destOrd="0" parTransId="{F2D94CAE-CC53-3348-80B2-3A13FCF0718E}" sibTransId="{D4CE4717-2C86-7949-8129-C3B2C98C58B5}"/>
    <dgm:cxn modelId="{5CBAE4FB-D212-1546-97B1-E9E3A46BD8C3}" type="presOf" srcId="{72C28D82-6AA0-C643-9FA8-3019AA063B79}" destId="{CCD95E75-F1CE-524A-B279-11C88FD64541}" srcOrd="0" destOrd="0" presId="urn:microsoft.com/office/officeart/2005/8/layout/chevron2"/>
    <dgm:cxn modelId="{4C6907C0-978A-E345-82E5-C03D7B088D9A}" type="presParOf" srcId="{81A57793-CCC6-164D-A2AE-71159ACF019B}" destId="{1DAFF041-FBE0-1448-8A53-DF8221636AEE}" srcOrd="0" destOrd="0" presId="urn:microsoft.com/office/officeart/2005/8/layout/chevron2"/>
    <dgm:cxn modelId="{FFCEBD47-B3CD-5C45-ADE6-BCD5A4962AE0}" type="presParOf" srcId="{1DAFF041-FBE0-1448-8A53-DF8221636AEE}" destId="{E415C27D-2A52-1641-BEE9-EF6A5F8101CD}" srcOrd="0" destOrd="0" presId="urn:microsoft.com/office/officeart/2005/8/layout/chevron2"/>
    <dgm:cxn modelId="{C38DBB62-065C-5D4A-9451-ED6FF277D387}" type="presParOf" srcId="{1DAFF041-FBE0-1448-8A53-DF8221636AEE}" destId="{8FFEFCC4-51FB-4849-B81C-29B3D54DEE21}" srcOrd="1" destOrd="0" presId="urn:microsoft.com/office/officeart/2005/8/layout/chevron2"/>
    <dgm:cxn modelId="{C8A482CE-DE8C-3549-8ED4-F45F2624710D}" type="presParOf" srcId="{81A57793-CCC6-164D-A2AE-71159ACF019B}" destId="{58C1A3EE-6B9F-7340-896A-A144E32A0C69}" srcOrd="1" destOrd="0" presId="urn:microsoft.com/office/officeart/2005/8/layout/chevron2"/>
    <dgm:cxn modelId="{65FC6F74-4697-FC4D-9E1E-A979FAB30ABB}" type="presParOf" srcId="{81A57793-CCC6-164D-A2AE-71159ACF019B}" destId="{406B447F-9C4D-7544-BC70-A3C7CDCCFC00}" srcOrd="2" destOrd="0" presId="urn:microsoft.com/office/officeart/2005/8/layout/chevron2"/>
    <dgm:cxn modelId="{CB8981AE-621F-CE42-B58D-B5CE4D78EDFD}" type="presParOf" srcId="{406B447F-9C4D-7544-BC70-A3C7CDCCFC00}" destId="{60DB49B4-33F0-9547-9EBA-AA8596303D41}" srcOrd="0" destOrd="0" presId="urn:microsoft.com/office/officeart/2005/8/layout/chevron2"/>
    <dgm:cxn modelId="{944A7A90-2628-CD42-9CA9-F00906654EA1}" type="presParOf" srcId="{406B447F-9C4D-7544-BC70-A3C7CDCCFC00}" destId="{011F11D0-997D-A243-847B-50824B4D8F99}" srcOrd="1" destOrd="0" presId="urn:microsoft.com/office/officeart/2005/8/layout/chevron2"/>
    <dgm:cxn modelId="{1DE86BA1-59B2-CF4A-9052-BE10318B5809}" type="presParOf" srcId="{81A57793-CCC6-164D-A2AE-71159ACF019B}" destId="{EC1E4A96-D0E7-9044-B6B4-D97114409D40}" srcOrd="3" destOrd="0" presId="urn:microsoft.com/office/officeart/2005/8/layout/chevron2"/>
    <dgm:cxn modelId="{80667618-DB01-A44E-8B3F-08F2444113B9}" type="presParOf" srcId="{81A57793-CCC6-164D-A2AE-71159ACF019B}" destId="{16CDB2A7-6357-A847-9E34-151026A8D61E}" srcOrd="4" destOrd="0" presId="urn:microsoft.com/office/officeart/2005/8/layout/chevron2"/>
    <dgm:cxn modelId="{0A292A3F-3060-7C48-8E78-C2247D6DEC03}" type="presParOf" srcId="{16CDB2A7-6357-A847-9E34-151026A8D61E}" destId="{5D27E43C-BA62-0747-BE88-5067ECF5EE6F}" srcOrd="0" destOrd="0" presId="urn:microsoft.com/office/officeart/2005/8/layout/chevron2"/>
    <dgm:cxn modelId="{88A6BC26-757D-3843-9F25-DD445E36B7BB}" type="presParOf" srcId="{16CDB2A7-6357-A847-9E34-151026A8D61E}" destId="{7285F5F2-6705-2F46-8DF7-6B8BDBA44A36}" srcOrd="1" destOrd="0" presId="urn:microsoft.com/office/officeart/2005/8/layout/chevron2"/>
    <dgm:cxn modelId="{69C50112-C6C6-B14A-93CA-46165C45ED1A}" type="presParOf" srcId="{81A57793-CCC6-164D-A2AE-71159ACF019B}" destId="{37688A6F-D5CB-5D43-9D44-3B0D97E268CF}" srcOrd="5" destOrd="0" presId="urn:microsoft.com/office/officeart/2005/8/layout/chevron2"/>
    <dgm:cxn modelId="{6F9BF864-F956-6541-ADA3-6D318A526C30}" type="presParOf" srcId="{81A57793-CCC6-164D-A2AE-71159ACF019B}" destId="{9BEFB281-EE15-7944-A603-D239D2287DA6}" srcOrd="6" destOrd="0" presId="urn:microsoft.com/office/officeart/2005/8/layout/chevron2"/>
    <dgm:cxn modelId="{FD4C094C-BCC9-2747-BD6B-1A65107B7827}" type="presParOf" srcId="{9BEFB281-EE15-7944-A603-D239D2287DA6}" destId="{B1B35F59-A6F1-0444-9775-E91674B24B7E}" srcOrd="0" destOrd="0" presId="urn:microsoft.com/office/officeart/2005/8/layout/chevron2"/>
    <dgm:cxn modelId="{667C129B-A587-1E41-947F-8C54352076D8}" type="presParOf" srcId="{9BEFB281-EE15-7944-A603-D239D2287DA6}" destId="{CCD95E75-F1CE-524A-B279-11C88FD6454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C3FAF4-E3DC-1740-9D47-EC8413BE7EDF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E307BB99-C546-BE4B-9FEE-514AAA6C8C35}">
      <dgm:prSet phldrT="[Text]"/>
      <dgm:spPr/>
      <dgm:t>
        <a:bodyPr/>
        <a:lstStyle/>
        <a:p>
          <a:r>
            <a:rPr lang="en-US" altLang="zh-CN" b="1" dirty="0"/>
            <a:t>Convert</a:t>
          </a:r>
          <a:endParaRPr lang="en-US" b="1" dirty="0"/>
        </a:p>
      </dgm:t>
    </dgm:pt>
    <dgm:pt modelId="{42A24172-BC3F-FD46-97C6-E8F5884FB0A9}" type="parTrans" cxnId="{017A6E80-1BE9-9440-97E7-528DCB156C6F}">
      <dgm:prSet/>
      <dgm:spPr/>
      <dgm:t>
        <a:bodyPr/>
        <a:lstStyle/>
        <a:p>
          <a:endParaRPr lang="en-US" b="1"/>
        </a:p>
      </dgm:t>
    </dgm:pt>
    <dgm:pt modelId="{7F2786B2-8632-6741-BE08-7B3BFB832307}" type="sibTrans" cxnId="{017A6E80-1BE9-9440-97E7-528DCB156C6F}">
      <dgm:prSet/>
      <dgm:spPr/>
      <dgm:t>
        <a:bodyPr/>
        <a:lstStyle/>
        <a:p>
          <a:endParaRPr lang="en-US" b="1"/>
        </a:p>
      </dgm:t>
    </dgm:pt>
    <dgm:pt modelId="{B4CEF096-F0BA-AC4B-A6D6-2257584B38F4}">
      <dgm:prSet phldrT="[Text]"/>
      <dgm:spPr/>
      <dgm:t>
        <a:bodyPr/>
        <a:lstStyle/>
        <a:p>
          <a:r>
            <a:rPr lang="en-US" altLang="zh-CN" b="1" dirty="0"/>
            <a:t>Draw</a:t>
          </a:r>
          <a:endParaRPr lang="en-US" b="1" dirty="0"/>
        </a:p>
      </dgm:t>
    </dgm:pt>
    <dgm:pt modelId="{64C9B505-9FAB-7F4C-80B4-73EA11A17DCA}" type="parTrans" cxnId="{D2831D96-ECE1-8240-B5F2-5B9621E31C29}">
      <dgm:prSet/>
      <dgm:spPr/>
      <dgm:t>
        <a:bodyPr/>
        <a:lstStyle/>
        <a:p>
          <a:endParaRPr lang="en-US" b="1"/>
        </a:p>
      </dgm:t>
    </dgm:pt>
    <dgm:pt modelId="{F4B9F8AC-A623-9444-8AD4-4BE039C0DF55}" type="sibTrans" cxnId="{D2831D96-ECE1-8240-B5F2-5B9621E31C29}">
      <dgm:prSet/>
      <dgm:spPr/>
      <dgm:t>
        <a:bodyPr/>
        <a:lstStyle/>
        <a:p>
          <a:endParaRPr lang="en-US" b="1"/>
        </a:p>
      </dgm:t>
    </dgm:pt>
    <dgm:pt modelId="{65709565-E6F1-7C41-BA01-20B353DE051C}">
      <dgm:prSet phldrT="[Text]"/>
      <dgm:spPr/>
      <dgm:t>
        <a:bodyPr/>
        <a:lstStyle/>
        <a:p>
          <a:r>
            <a:rPr lang="en-US" b="1" dirty="0"/>
            <a:t>Find</a:t>
          </a:r>
        </a:p>
      </dgm:t>
    </dgm:pt>
    <dgm:pt modelId="{F2018B81-4B6F-2D4D-80E6-6F49D4D9A331}" type="parTrans" cxnId="{F78C55F4-CCB8-4A4D-90D1-C2D9739E0E4A}">
      <dgm:prSet/>
      <dgm:spPr/>
      <dgm:t>
        <a:bodyPr/>
        <a:lstStyle/>
        <a:p>
          <a:endParaRPr lang="en-US" b="1"/>
        </a:p>
      </dgm:t>
    </dgm:pt>
    <dgm:pt modelId="{F3902E8C-09F2-DF4C-AB92-FC462B7246A8}" type="sibTrans" cxnId="{F78C55F4-CCB8-4A4D-90D1-C2D9739E0E4A}">
      <dgm:prSet/>
      <dgm:spPr/>
      <dgm:t>
        <a:bodyPr/>
        <a:lstStyle/>
        <a:p>
          <a:endParaRPr lang="en-US" b="1"/>
        </a:p>
      </dgm:t>
    </dgm:pt>
    <dgm:pt modelId="{E2127650-7780-6448-8344-567A9585E355}">
      <dgm:prSet phldrT="[Text]"/>
      <dgm:spPr/>
      <dgm:t>
        <a:bodyPr/>
        <a:lstStyle/>
        <a:p>
          <a:r>
            <a:rPr lang="en-US" altLang="zh-CN" b="1" dirty="0"/>
            <a:t>Calculate</a:t>
          </a:r>
          <a:endParaRPr lang="en-US" b="1" dirty="0"/>
        </a:p>
      </dgm:t>
    </dgm:pt>
    <dgm:pt modelId="{DF9B1CBD-E424-0B4E-8D7A-4CF248149644}" type="parTrans" cxnId="{D9229AAB-9984-E648-B445-64680953AA6A}">
      <dgm:prSet/>
      <dgm:spPr/>
      <dgm:t>
        <a:bodyPr/>
        <a:lstStyle/>
        <a:p>
          <a:endParaRPr lang="en-US" b="1"/>
        </a:p>
      </dgm:t>
    </dgm:pt>
    <dgm:pt modelId="{ADB16A2D-8739-8246-8A32-FC6A7BE83D54}" type="sibTrans" cxnId="{D9229AAB-9984-E648-B445-64680953AA6A}">
      <dgm:prSet/>
      <dgm:spPr/>
      <dgm:t>
        <a:bodyPr/>
        <a:lstStyle/>
        <a:p>
          <a:endParaRPr lang="en-US" b="1"/>
        </a:p>
      </dgm:t>
    </dgm:pt>
    <dgm:pt modelId="{93016AD2-A45D-064B-8381-02CFCD38CE59}" type="pres">
      <dgm:prSet presAssocID="{D6C3FAF4-E3DC-1740-9D47-EC8413BE7EDF}" presName="Name0" presStyleCnt="0">
        <dgm:presLayoutVars>
          <dgm:dir/>
          <dgm:animLvl val="lvl"/>
          <dgm:resizeHandles val="exact"/>
        </dgm:presLayoutVars>
      </dgm:prSet>
      <dgm:spPr/>
    </dgm:pt>
    <dgm:pt modelId="{610A003F-94F1-4848-8DAC-667AD09693B8}" type="pres">
      <dgm:prSet presAssocID="{E307BB99-C546-BE4B-9FEE-514AAA6C8C35}" presName="parTxOnly" presStyleLbl="node1" presStyleIdx="0" presStyleCnt="4" custScaleX="23963" custLinFactX="-7123" custLinFactNeighborX="-100000">
        <dgm:presLayoutVars>
          <dgm:chMax val="0"/>
          <dgm:chPref val="0"/>
          <dgm:bulletEnabled val="1"/>
        </dgm:presLayoutVars>
      </dgm:prSet>
      <dgm:spPr/>
    </dgm:pt>
    <dgm:pt modelId="{CB77D309-86DF-AF48-BB8D-425AE949802B}" type="pres">
      <dgm:prSet presAssocID="{7F2786B2-8632-6741-BE08-7B3BFB832307}" presName="parTxOnlySpace" presStyleCnt="0"/>
      <dgm:spPr/>
    </dgm:pt>
    <dgm:pt modelId="{14775CDC-7E1E-184C-9AAA-B443B0C8D3E4}" type="pres">
      <dgm:prSet presAssocID="{B4CEF096-F0BA-AC4B-A6D6-2257584B38F4}" presName="parTxOnly" presStyleLbl="node1" presStyleIdx="1" presStyleCnt="4" custScaleX="23963" custLinFactNeighborX="-55437">
        <dgm:presLayoutVars>
          <dgm:chMax val="0"/>
          <dgm:chPref val="0"/>
          <dgm:bulletEnabled val="1"/>
        </dgm:presLayoutVars>
      </dgm:prSet>
      <dgm:spPr/>
    </dgm:pt>
    <dgm:pt modelId="{701F0AAC-6B66-AB40-9BE9-22F20D2CB5E2}" type="pres">
      <dgm:prSet presAssocID="{F4B9F8AC-A623-9444-8AD4-4BE039C0DF55}" presName="parTxOnlySpace" presStyleCnt="0"/>
      <dgm:spPr/>
    </dgm:pt>
    <dgm:pt modelId="{7919D103-A743-BD49-BBD4-D75E34CC72A3}" type="pres">
      <dgm:prSet presAssocID="{65709565-E6F1-7C41-BA01-20B353DE051C}" presName="parTxOnly" presStyleLbl="node1" presStyleIdx="2" presStyleCnt="4" custScaleX="23963" custLinFactNeighborX="60355">
        <dgm:presLayoutVars>
          <dgm:chMax val="0"/>
          <dgm:chPref val="0"/>
          <dgm:bulletEnabled val="1"/>
        </dgm:presLayoutVars>
      </dgm:prSet>
      <dgm:spPr/>
    </dgm:pt>
    <dgm:pt modelId="{81B22B6D-2CC5-174E-9371-D3877B169A02}" type="pres">
      <dgm:prSet presAssocID="{F3902E8C-09F2-DF4C-AB92-FC462B7246A8}" presName="parTxOnlySpace" presStyleCnt="0"/>
      <dgm:spPr/>
    </dgm:pt>
    <dgm:pt modelId="{B4A12A7B-5181-7F47-9FE6-76021B0C6109}" type="pres">
      <dgm:prSet presAssocID="{E2127650-7780-6448-8344-567A9585E355}" presName="parTxOnly" presStyleLbl="node1" presStyleIdx="3" presStyleCnt="4" custScaleX="23963" custLinFactX="6924" custLinFactNeighborX="100000">
        <dgm:presLayoutVars>
          <dgm:chMax val="0"/>
          <dgm:chPref val="0"/>
          <dgm:bulletEnabled val="1"/>
        </dgm:presLayoutVars>
      </dgm:prSet>
      <dgm:spPr/>
    </dgm:pt>
  </dgm:ptLst>
  <dgm:cxnLst>
    <dgm:cxn modelId="{15C16D4A-301B-6D4D-B9BB-A0EEF21A776F}" type="presOf" srcId="{E2127650-7780-6448-8344-567A9585E355}" destId="{B4A12A7B-5181-7F47-9FE6-76021B0C6109}" srcOrd="0" destOrd="0" presId="urn:microsoft.com/office/officeart/2005/8/layout/chevron1"/>
    <dgm:cxn modelId="{6472E94F-E001-7A4D-B30A-CCE7F6154F67}" type="presOf" srcId="{E307BB99-C546-BE4B-9FEE-514AAA6C8C35}" destId="{610A003F-94F1-4848-8DAC-667AD09693B8}" srcOrd="0" destOrd="0" presId="urn:microsoft.com/office/officeart/2005/8/layout/chevron1"/>
    <dgm:cxn modelId="{017A6E80-1BE9-9440-97E7-528DCB156C6F}" srcId="{D6C3FAF4-E3DC-1740-9D47-EC8413BE7EDF}" destId="{E307BB99-C546-BE4B-9FEE-514AAA6C8C35}" srcOrd="0" destOrd="0" parTransId="{42A24172-BC3F-FD46-97C6-E8F5884FB0A9}" sibTransId="{7F2786B2-8632-6741-BE08-7B3BFB832307}"/>
    <dgm:cxn modelId="{67A51988-EBC7-FD44-B131-9CDFB7F3F89B}" type="presOf" srcId="{D6C3FAF4-E3DC-1740-9D47-EC8413BE7EDF}" destId="{93016AD2-A45D-064B-8381-02CFCD38CE59}" srcOrd="0" destOrd="0" presId="urn:microsoft.com/office/officeart/2005/8/layout/chevron1"/>
    <dgm:cxn modelId="{D2831D96-ECE1-8240-B5F2-5B9621E31C29}" srcId="{D6C3FAF4-E3DC-1740-9D47-EC8413BE7EDF}" destId="{B4CEF096-F0BA-AC4B-A6D6-2257584B38F4}" srcOrd="1" destOrd="0" parTransId="{64C9B505-9FAB-7F4C-80B4-73EA11A17DCA}" sibTransId="{F4B9F8AC-A623-9444-8AD4-4BE039C0DF55}"/>
    <dgm:cxn modelId="{88618C9B-287A-E24F-938D-732B9B6F8E06}" type="presOf" srcId="{B4CEF096-F0BA-AC4B-A6D6-2257584B38F4}" destId="{14775CDC-7E1E-184C-9AAA-B443B0C8D3E4}" srcOrd="0" destOrd="0" presId="urn:microsoft.com/office/officeart/2005/8/layout/chevron1"/>
    <dgm:cxn modelId="{D9229AAB-9984-E648-B445-64680953AA6A}" srcId="{D6C3FAF4-E3DC-1740-9D47-EC8413BE7EDF}" destId="{E2127650-7780-6448-8344-567A9585E355}" srcOrd="3" destOrd="0" parTransId="{DF9B1CBD-E424-0B4E-8D7A-4CF248149644}" sibTransId="{ADB16A2D-8739-8246-8A32-FC6A7BE83D54}"/>
    <dgm:cxn modelId="{F4F2F9CA-097D-ED4A-B8F8-15D5E64AE5F7}" type="presOf" srcId="{65709565-E6F1-7C41-BA01-20B353DE051C}" destId="{7919D103-A743-BD49-BBD4-D75E34CC72A3}" srcOrd="0" destOrd="0" presId="urn:microsoft.com/office/officeart/2005/8/layout/chevron1"/>
    <dgm:cxn modelId="{F78C55F4-CCB8-4A4D-90D1-C2D9739E0E4A}" srcId="{D6C3FAF4-E3DC-1740-9D47-EC8413BE7EDF}" destId="{65709565-E6F1-7C41-BA01-20B353DE051C}" srcOrd="2" destOrd="0" parTransId="{F2018B81-4B6F-2D4D-80E6-6F49D4D9A331}" sibTransId="{F3902E8C-09F2-DF4C-AB92-FC462B7246A8}"/>
    <dgm:cxn modelId="{1D33C6D5-BB54-1E43-830D-4529A35DC58C}" type="presParOf" srcId="{93016AD2-A45D-064B-8381-02CFCD38CE59}" destId="{610A003F-94F1-4848-8DAC-667AD09693B8}" srcOrd="0" destOrd="0" presId="urn:microsoft.com/office/officeart/2005/8/layout/chevron1"/>
    <dgm:cxn modelId="{A8A42930-1CFF-5C46-B8DD-C7647F9E9F2A}" type="presParOf" srcId="{93016AD2-A45D-064B-8381-02CFCD38CE59}" destId="{CB77D309-86DF-AF48-BB8D-425AE949802B}" srcOrd="1" destOrd="0" presId="urn:microsoft.com/office/officeart/2005/8/layout/chevron1"/>
    <dgm:cxn modelId="{EA469AB4-EEFA-F24E-8D86-D7C6C46B4543}" type="presParOf" srcId="{93016AD2-A45D-064B-8381-02CFCD38CE59}" destId="{14775CDC-7E1E-184C-9AAA-B443B0C8D3E4}" srcOrd="2" destOrd="0" presId="urn:microsoft.com/office/officeart/2005/8/layout/chevron1"/>
    <dgm:cxn modelId="{B5ED950D-72D8-3044-BCE1-61CA74082748}" type="presParOf" srcId="{93016AD2-A45D-064B-8381-02CFCD38CE59}" destId="{701F0AAC-6B66-AB40-9BE9-22F20D2CB5E2}" srcOrd="3" destOrd="0" presId="urn:microsoft.com/office/officeart/2005/8/layout/chevron1"/>
    <dgm:cxn modelId="{A19F7F73-553A-CA4D-8B6C-E9F5D0B4C28A}" type="presParOf" srcId="{93016AD2-A45D-064B-8381-02CFCD38CE59}" destId="{7919D103-A743-BD49-BBD4-D75E34CC72A3}" srcOrd="4" destOrd="0" presId="urn:microsoft.com/office/officeart/2005/8/layout/chevron1"/>
    <dgm:cxn modelId="{E919E6DE-8955-AD49-91E0-464BE8C3790E}" type="presParOf" srcId="{93016AD2-A45D-064B-8381-02CFCD38CE59}" destId="{81B22B6D-2CC5-174E-9371-D3877B169A02}" srcOrd="5" destOrd="0" presId="urn:microsoft.com/office/officeart/2005/8/layout/chevron1"/>
    <dgm:cxn modelId="{9F6E48B9-CD17-BA41-92DC-928985957755}" type="presParOf" srcId="{93016AD2-A45D-064B-8381-02CFCD38CE59}" destId="{B4A12A7B-5181-7F47-9FE6-76021B0C61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C3FAF4-E3DC-1740-9D47-EC8413BE7EDF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E307BB99-C546-BE4B-9FEE-514AAA6C8C35}">
      <dgm:prSet phldrT="[Text]"/>
      <dgm:spPr/>
      <dgm:t>
        <a:bodyPr/>
        <a:lstStyle/>
        <a:p>
          <a:r>
            <a:rPr lang="en-US" altLang="zh-CN" b="1" dirty="0"/>
            <a:t>Convert</a:t>
          </a:r>
          <a:endParaRPr lang="en-US" b="1" dirty="0"/>
        </a:p>
      </dgm:t>
    </dgm:pt>
    <dgm:pt modelId="{42A24172-BC3F-FD46-97C6-E8F5884FB0A9}" type="parTrans" cxnId="{017A6E80-1BE9-9440-97E7-528DCB156C6F}">
      <dgm:prSet/>
      <dgm:spPr/>
      <dgm:t>
        <a:bodyPr/>
        <a:lstStyle/>
        <a:p>
          <a:endParaRPr lang="en-US" b="1"/>
        </a:p>
      </dgm:t>
    </dgm:pt>
    <dgm:pt modelId="{7F2786B2-8632-6741-BE08-7B3BFB832307}" type="sibTrans" cxnId="{017A6E80-1BE9-9440-97E7-528DCB156C6F}">
      <dgm:prSet/>
      <dgm:spPr/>
      <dgm:t>
        <a:bodyPr/>
        <a:lstStyle/>
        <a:p>
          <a:endParaRPr lang="en-US" b="1"/>
        </a:p>
      </dgm:t>
    </dgm:pt>
    <dgm:pt modelId="{B4CEF096-F0BA-AC4B-A6D6-2257584B38F4}">
      <dgm:prSet phldrT="[Text]"/>
      <dgm:spPr/>
      <dgm:t>
        <a:bodyPr/>
        <a:lstStyle/>
        <a:p>
          <a:r>
            <a:rPr lang="en-US" altLang="zh-CN" b="1" dirty="0"/>
            <a:t>Draw</a:t>
          </a:r>
          <a:endParaRPr lang="en-US" b="1" dirty="0"/>
        </a:p>
      </dgm:t>
    </dgm:pt>
    <dgm:pt modelId="{64C9B505-9FAB-7F4C-80B4-73EA11A17DCA}" type="parTrans" cxnId="{D2831D96-ECE1-8240-B5F2-5B9621E31C29}">
      <dgm:prSet/>
      <dgm:spPr/>
      <dgm:t>
        <a:bodyPr/>
        <a:lstStyle/>
        <a:p>
          <a:endParaRPr lang="en-US" b="1"/>
        </a:p>
      </dgm:t>
    </dgm:pt>
    <dgm:pt modelId="{F4B9F8AC-A623-9444-8AD4-4BE039C0DF55}" type="sibTrans" cxnId="{D2831D96-ECE1-8240-B5F2-5B9621E31C29}">
      <dgm:prSet/>
      <dgm:spPr/>
      <dgm:t>
        <a:bodyPr/>
        <a:lstStyle/>
        <a:p>
          <a:endParaRPr lang="en-US" b="1"/>
        </a:p>
      </dgm:t>
    </dgm:pt>
    <dgm:pt modelId="{65709565-E6F1-7C41-BA01-20B353DE051C}">
      <dgm:prSet phldrT="[Text]"/>
      <dgm:spPr/>
      <dgm:t>
        <a:bodyPr/>
        <a:lstStyle/>
        <a:p>
          <a:r>
            <a:rPr lang="en-US" b="1" dirty="0"/>
            <a:t>Find</a:t>
          </a:r>
        </a:p>
      </dgm:t>
    </dgm:pt>
    <dgm:pt modelId="{F2018B81-4B6F-2D4D-80E6-6F49D4D9A331}" type="parTrans" cxnId="{F78C55F4-CCB8-4A4D-90D1-C2D9739E0E4A}">
      <dgm:prSet/>
      <dgm:spPr/>
      <dgm:t>
        <a:bodyPr/>
        <a:lstStyle/>
        <a:p>
          <a:endParaRPr lang="en-US" b="1"/>
        </a:p>
      </dgm:t>
    </dgm:pt>
    <dgm:pt modelId="{F3902E8C-09F2-DF4C-AB92-FC462B7246A8}" type="sibTrans" cxnId="{F78C55F4-CCB8-4A4D-90D1-C2D9739E0E4A}">
      <dgm:prSet/>
      <dgm:spPr/>
      <dgm:t>
        <a:bodyPr/>
        <a:lstStyle/>
        <a:p>
          <a:endParaRPr lang="en-US" b="1"/>
        </a:p>
      </dgm:t>
    </dgm:pt>
    <dgm:pt modelId="{E2127650-7780-6448-8344-567A9585E355}">
      <dgm:prSet phldrT="[Text]"/>
      <dgm:spPr/>
      <dgm:t>
        <a:bodyPr/>
        <a:lstStyle/>
        <a:p>
          <a:r>
            <a:rPr lang="en-US" altLang="zh-CN" b="1" dirty="0"/>
            <a:t>Calculate</a:t>
          </a:r>
          <a:endParaRPr lang="en-US" b="1" dirty="0"/>
        </a:p>
      </dgm:t>
    </dgm:pt>
    <dgm:pt modelId="{DF9B1CBD-E424-0B4E-8D7A-4CF248149644}" type="parTrans" cxnId="{D9229AAB-9984-E648-B445-64680953AA6A}">
      <dgm:prSet/>
      <dgm:spPr/>
      <dgm:t>
        <a:bodyPr/>
        <a:lstStyle/>
        <a:p>
          <a:endParaRPr lang="en-US" b="1"/>
        </a:p>
      </dgm:t>
    </dgm:pt>
    <dgm:pt modelId="{ADB16A2D-8739-8246-8A32-FC6A7BE83D54}" type="sibTrans" cxnId="{D9229AAB-9984-E648-B445-64680953AA6A}">
      <dgm:prSet/>
      <dgm:spPr/>
      <dgm:t>
        <a:bodyPr/>
        <a:lstStyle/>
        <a:p>
          <a:endParaRPr lang="en-US" b="1"/>
        </a:p>
      </dgm:t>
    </dgm:pt>
    <dgm:pt modelId="{93016AD2-A45D-064B-8381-02CFCD38CE59}" type="pres">
      <dgm:prSet presAssocID="{D6C3FAF4-E3DC-1740-9D47-EC8413BE7EDF}" presName="Name0" presStyleCnt="0">
        <dgm:presLayoutVars>
          <dgm:dir/>
          <dgm:animLvl val="lvl"/>
          <dgm:resizeHandles val="exact"/>
        </dgm:presLayoutVars>
      </dgm:prSet>
      <dgm:spPr/>
    </dgm:pt>
    <dgm:pt modelId="{610A003F-94F1-4848-8DAC-667AD09693B8}" type="pres">
      <dgm:prSet presAssocID="{E307BB99-C546-BE4B-9FEE-514AAA6C8C35}" presName="parTxOnly" presStyleLbl="node1" presStyleIdx="0" presStyleCnt="4" custScaleX="23963" custLinFactX="-7123" custLinFactNeighborX="-100000">
        <dgm:presLayoutVars>
          <dgm:chMax val="0"/>
          <dgm:chPref val="0"/>
          <dgm:bulletEnabled val="1"/>
        </dgm:presLayoutVars>
      </dgm:prSet>
      <dgm:spPr/>
    </dgm:pt>
    <dgm:pt modelId="{CB77D309-86DF-AF48-BB8D-425AE949802B}" type="pres">
      <dgm:prSet presAssocID="{7F2786B2-8632-6741-BE08-7B3BFB832307}" presName="parTxOnlySpace" presStyleCnt="0"/>
      <dgm:spPr/>
    </dgm:pt>
    <dgm:pt modelId="{14775CDC-7E1E-184C-9AAA-B443B0C8D3E4}" type="pres">
      <dgm:prSet presAssocID="{B4CEF096-F0BA-AC4B-A6D6-2257584B38F4}" presName="parTxOnly" presStyleLbl="node1" presStyleIdx="1" presStyleCnt="4" custScaleX="23963" custLinFactNeighborX="-55437">
        <dgm:presLayoutVars>
          <dgm:chMax val="0"/>
          <dgm:chPref val="0"/>
          <dgm:bulletEnabled val="1"/>
        </dgm:presLayoutVars>
      </dgm:prSet>
      <dgm:spPr/>
    </dgm:pt>
    <dgm:pt modelId="{701F0AAC-6B66-AB40-9BE9-22F20D2CB5E2}" type="pres">
      <dgm:prSet presAssocID="{F4B9F8AC-A623-9444-8AD4-4BE039C0DF55}" presName="parTxOnlySpace" presStyleCnt="0"/>
      <dgm:spPr/>
    </dgm:pt>
    <dgm:pt modelId="{7919D103-A743-BD49-BBD4-D75E34CC72A3}" type="pres">
      <dgm:prSet presAssocID="{65709565-E6F1-7C41-BA01-20B353DE051C}" presName="parTxOnly" presStyleLbl="node1" presStyleIdx="2" presStyleCnt="4" custScaleX="23963" custLinFactNeighborX="60355">
        <dgm:presLayoutVars>
          <dgm:chMax val="0"/>
          <dgm:chPref val="0"/>
          <dgm:bulletEnabled val="1"/>
        </dgm:presLayoutVars>
      </dgm:prSet>
      <dgm:spPr/>
    </dgm:pt>
    <dgm:pt modelId="{81B22B6D-2CC5-174E-9371-D3877B169A02}" type="pres">
      <dgm:prSet presAssocID="{F3902E8C-09F2-DF4C-AB92-FC462B7246A8}" presName="parTxOnlySpace" presStyleCnt="0"/>
      <dgm:spPr/>
    </dgm:pt>
    <dgm:pt modelId="{B4A12A7B-5181-7F47-9FE6-76021B0C6109}" type="pres">
      <dgm:prSet presAssocID="{E2127650-7780-6448-8344-567A9585E355}" presName="parTxOnly" presStyleLbl="node1" presStyleIdx="3" presStyleCnt="4" custScaleX="23963" custLinFactX="6924" custLinFactNeighborX="100000">
        <dgm:presLayoutVars>
          <dgm:chMax val="0"/>
          <dgm:chPref val="0"/>
          <dgm:bulletEnabled val="1"/>
        </dgm:presLayoutVars>
      </dgm:prSet>
      <dgm:spPr/>
    </dgm:pt>
  </dgm:ptLst>
  <dgm:cxnLst>
    <dgm:cxn modelId="{15C16D4A-301B-6D4D-B9BB-A0EEF21A776F}" type="presOf" srcId="{E2127650-7780-6448-8344-567A9585E355}" destId="{B4A12A7B-5181-7F47-9FE6-76021B0C6109}" srcOrd="0" destOrd="0" presId="urn:microsoft.com/office/officeart/2005/8/layout/chevron1"/>
    <dgm:cxn modelId="{6472E94F-E001-7A4D-B30A-CCE7F6154F67}" type="presOf" srcId="{E307BB99-C546-BE4B-9FEE-514AAA6C8C35}" destId="{610A003F-94F1-4848-8DAC-667AD09693B8}" srcOrd="0" destOrd="0" presId="urn:microsoft.com/office/officeart/2005/8/layout/chevron1"/>
    <dgm:cxn modelId="{017A6E80-1BE9-9440-97E7-528DCB156C6F}" srcId="{D6C3FAF4-E3DC-1740-9D47-EC8413BE7EDF}" destId="{E307BB99-C546-BE4B-9FEE-514AAA6C8C35}" srcOrd="0" destOrd="0" parTransId="{42A24172-BC3F-FD46-97C6-E8F5884FB0A9}" sibTransId="{7F2786B2-8632-6741-BE08-7B3BFB832307}"/>
    <dgm:cxn modelId="{67A51988-EBC7-FD44-B131-9CDFB7F3F89B}" type="presOf" srcId="{D6C3FAF4-E3DC-1740-9D47-EC8413BE7EDF}" destId="{93016AD2-A45D-064B-8381-02CFCD38CE59}" srcOrd="0" destOrd="0" presId="urn:microsoft.com/office/officeart/2005/8/layout/chevron1"/>
    <dgm:cxn modelId="{D2831D96-ECE1-8240-B5F2-5B9621E31C29}" srcId="{D6C3FAF4-E3DC-1740-9D47-EC8413BE7EDF}" destId="{B4CEF096-F0BA-AC4B-A6D6-2257584B38F4}" srcOrd="1" destOrd="0" parTransId="{64C9B505-9FAB-7F4C-80B4-73EA11A17DCA}" sibTransId="{F4B9F8AC-A623-9444-8AD4-4BE039C0DF55}"/>
    <dgm:cxn modelId="{88618C9B-287A-E24F-938D-732B9B6F8E06}" type="presOf" srcId="{B4CEF096-F0BA-AC4B-A6D6-2257584B38F4}" destId="{14775CDC-7E1E-184C-9AAA-B443B0C8D3E4}" srcOrd="0" destOrd="0" presId="urn:microsoft.com/office/officeart/2005/8/layout/chevron1"/>
    <dgm:cxn modelId="{D9229AAB-9984-E648-B445-64680953AA6A}" srcId="{D6C3FAF4-E3DC-1740-9D47-EC8413BE7EDF}" destId="{E2127650-7780-6448-8344-567A9585E355}" srcOrd="3" destOrd="0" parTransId="{DF9B1CBD-E424-0B4E-8D7A-4CF248149644}" sibTransId="{ADB16A2D-8739-8246-8A32-FC6A7BE83D54}"/>
    <dgm:cxn modelId="{F4F2F9CA-097D-ED4A-B8F8-15D5E64AE5F7}" type="presOf" srcId="{65709565-E6F1-7C41-BA01-20B353DE051C}" destId="{7919D103-A743-BD49-BBD4-D75E34CC72A3}" srcOrd="0" destOrd="0" presId="urn:microsoft.com/office/officeart/2005/8/layout/chevron1"/>
    <dgm:cxn modelId="{F78C55F4-CCB8-4A4D-90D1-C2D9739E0E4A}" srcId="{D6C3FAF4-E3DC-1740-9D47-EC8413BE7EDF}" destId="{65709565-E6F1-7C41-BA01-20B353DE051C}" srcOrd="2" destOrd="0" parTransId="{F2018B81-4B6F-2D4D-80E6-6F49D4D9A331}" sibTransId="{F3902E8C-09F2-DF4C-AB92-FC462B7246A8}"/>
    <dgm:cxn modelId="{1D33C6D5-BB54-1E43-830D-4529A35DC58C}" type="presParOf" srcId="{93016AD2-A45D-064B-8381-02CFCD38CE59}" destId="{610A003F-94F1-4848-8DAC-667AD09693B8}" srcOrd="0" destOrd="0" presId="urn:microsoft.com/office/officeart/2005/8/layout/chevron1"/>
    <dgm:cxn modelId="{A8A42930-1CFF-5C46-B8DD-C7647F9E9F2A}" type="presParOf" srcId="{93016AD2-A45D-064B-8381-02CFCD38CE59}" destId="{CB77D309-86DF-AF48-BB8D-425AE949802B}" srcOrd="1" destOrd="0" presId="urn:microsoft.com/office/officeart/2005/8/layout/chevron1"/>
    <dgm:cxn modelId="{EA469AB4-EEFA-F24E-8D86-D7C6C46B4543}" type="presParOf" srcId="{93016AD2-A45D-064B-8381-02CFCD38CE59}" destId="{14775CDC-7E1E-184C-9AAA-B443B0C8D3E4}" srcOrd="2" destOrd="0" presId="urn:microsoft.com/office/officeart/2005/8/layout/chevron1"/>
    <dgm:cxn modelId="{B5ED950D-72D8-3044-BCE1-61CA74082748}" type="presParOf" srcId="{93016AD2-A45D-064B-8381-02CFCD38CE59}" destId="{701F0AAC-6B66-AB40-9BE9-22F20D2CB5E2}" srcOrd="3" destOrd="0" presId="urn:microsoft.com/office/officeart/2005/8/layout/chevron1"/>
    <dgm:cxn modelId="{A19F7F73-553A-CA4D-8B6C-E9F5D0B4C28A}" type="presParOf" srcId="{93016AD2-A45D-064B-8381-02CFCD38CE59}" destId="{7919D103-A743-BD49-BBD4-D75E34CC72A3}" srcOrd="4" destOrd="0" presId="urn:microsoft.com/office/officeart/2005/8/layout/chevron1"/>
    <dgm:cxn modelId="{E919E6DE-8955-AD49-91E0-464BE8C3790E}" type="presParOf" srcId="{93016AD2-A45D-064B-8381-02CFCD38CE59}" destId="{81B22B6D-2CC5-174E-9371-D3877B169A02}" srcOrd="5" destOrd="0" presId="urn:microsoft.com/office/officeart/2005/8/layout/chevron1"/>
    <dgm:cxn modelId="{9F6E48B9-CD17-BA41-92DC-928985957755}" type="presParOf" srcId="{93016AD2-A45D-064B-8381-02CFCD38CE59}" destId="{B4A12A7B-5181-7F47-9FE6-76021B0C61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C3FAF4-E3DC-1740-9D47-EC8413BE7EDF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E307BB99-C546-BE4B-9FEE-514AAA6C8C35}">
      <dgm:prSet phldrT="[Text]"/>
      <dgm:spPr/>
      <dgm:t>
        <a:bodyPr/>
        <a:lstStyle/>
        <a:p>
          <a:r>
            <a:rPr lang="en-US" altLang="zh-CN" b="1" dirty="0"/>
            <a:t>Convert</a:t>
          </a:r>
          <a:endParaRPr lang="en-US" b="1" dirty="0"/>
        </a:p>
      </dgm:t>
    </dgm:pt>
    <dgm:pt modelId="{42A24172-BC3F-FD46-97C6-E8F5884FB0A9}" type="parTrans" cxnId="{017A6E80-1BE9-9440-97E7-528DCB156C6F}">
      <dgm:prSet/>
      <dgm:spPr/>
      <dgm:t>
        <a:bodyPr/>
        <a:lstStyle/>
        <a:p>
          <a:endParaRPr lang="en-US" b="1"/>
        </a:p>
      </dgm:t>
    </dgm:pt>
    <dgm:pt modelId="{7F2786B2-8632-6741-BE08-7B3BFB832307}" type="sibTrans" cxnId="{017A6E80-1BE9-9440-97E7-528DCB156C6F}">
      <dgm:prSet/>
      <dgm:spPr/>
      <dgm:t>
        <a:bodyPr/>
        <a:lstStyle/>
        <a:p>
          <a:endParaRPr lang="en-US" b="1"/>
        </a:p>
      </dgm:t>
    </dgm:pt>
    <dgm:pt modelId="{B4CEF096-F0BA-AC4B-A6D6-2257584B38F4}">
      <dgm:prSet phldrT="[Text]"/>
      <dgm:spPr/>
      <dgm:t>
        <a:bodyPr/>
        <a:lstStyle/>
        <a:p>
          <a:r>
            <a:rPr lang="en-US" altLang="zh-CN" b="1" dirty="0"/>
            <a:t>Draw</a:t>
          </a:r>
          <a:endParaRPr lang="en-US" b="1" dirty="0"/>
        </a:p>
      </dgm:t>
    </dgm:pt>
    <dgm:pt modelId="{64C9B505-9FAB-7F4C-80B4-73EA11A17DCA}" type="parTrans" cxnId="{D2831D96-ECE1-8240-B5F2-5B9621E31C29}">
      <dgm:prSet/>
      <dgm:spPr/>
      <dgm:t>
        <a:bodyPr/>
        <a:lstStyle/>
        <a:p>
          <a:endParaRPr lang="en-US" b="1"/>
        </a:p>
      </dgm:t>
    </dgm:pt>
    <dgm:pt modelId="{F4B9F8AC-A623-9444-8AD4-4BE039C0DF55}" type="sibTrans" cxnId="{D2831D96-ECE1-8240-B5F2-5B9621E31C29}">
      <dgm:prSet/>
      <dgm:spPr/>
      <dgm:t>
        <a:bodyPr/>
        <a:lstStyle/>
        <a:p>
          <a:endParaRPr lang="en-US" b="1"/>
        </a:p>
      </dgm:t>
    </dgm:pt>
    <dgm:pt modelId="{65709565-E6F1-7C41-BA01-20B353DE051C}">
      <dgm:prSet phldrT="[Text]"/>
      <dgm:spPr/>
      <dgm:t>
        <a:bodyPr/>
        <a:lstStyle/>
        <a:p>
          <a:r>
            <a:rPr lang="en-US" b="1" dirty="0"/>
            <a:t>Find</a:t>
          </a:r>
        </a:p>
      </dgm:t>
    </dgm:pt>
    <dgm:pt modelId="{F2018B81-4B6F-2D4D-80E6-6F49D4D9A331}" type="parTrans" cxnId="{F78C55F4-CCB8-4A4D-90D1-C2D9739E0E4A}">
      <dgm:prSet/>
      <dgm:spPr/>
      <dgm:t>
        <a:bodyPr/>
        <a:lstStyle/>
        <a:p>
          <a:endParaRPr lang="en-US" b="1"/>
        </a:p>
      </dgm:t>
    </dgm:pt>
    <dgm:pt modelId="{F3902E8C-09F2-DF4C-AB92-FC462B7246A8}" type="sibTrans" cxnId="{F78C55F4-CCB8-4A4D-90D1-C2D9739E0E4A}">
      <dgm:prSet/>
      <dgm:spPr/>
      <dgm:t>
        <a:bodyPr/>
        <a:lstStyle/>
        <a:p>
          <a:endParaRPr lang="en-US" b="1"/>
        </a:p>
      </dgm:t>
    </dgm:pt>
    <dgm:pt modelId="{E2127650-7780-6448-8344-567A9585E355}">
      <dgm:prSet phldrT="[Text]"/>
      <dgm:spPr/>
      <dgm:t>
        <a:bodyPr/>
        <a:lstStyle/>
        <a:p>
          <a:r>
            <a:rPr lang="en-US" altLang="zh-CN" b="1" dirty="0"/>
            <a:t>Calculate</a:t>
          </a:r>
          <a:endParaRPr lang="en-US" b="1" dirty="0"/>
        </a:p>
      </dgm:t>
    </dgm:pt>
    <dgm:pt modelId="{DF9B1CBD-E424-0B4E-8D7A-4CF248149644}" type="parTrans" cxnId="{D9229AAB-9984-E648-B445-64680953AA6A}">
      <dgm:prSet/>
      <dgm:spPr/>
      <dgm:t>
        <a:bodyPr/>
        <a:lstStyle/>
        <a:p>
          <a:endParaRPr lang="en-US" b="1"/>
        </a:p>
      </dgm:t>
    </dgm:pt>
    <dgm:pt modelId="{ADB16A2D-8739-8246-8A32-FC6A7BE83D54}" type="sibTrans" cxnId="{D9229AAB-9984-E648-B445-64680953AA6A}">
      <dgm:prSet/>
      <dgm:spPr/>
      <dgm:t>
        <a:bodyPr/>
        <a:lstStyle/>
        <a:p>
          <a:endParaRPr lang="en-US" b="1"/>
        </a:p>
      </dgm:t>
    </dgm:pt>
    <dgm:pt modelId="{93016AD2-A45D-064B-8381-02CFCD38CE59}" type="pres">
      <dgm:prSet presAssocID="{D6C3FAF4-E3DC-1740-9D47-EC8413BE7EDF}" presName="Name0" presStyleCnt="0">
        <dgm:presLayoutVars>
          <dgm:dir/>
          <dgm:animLvl val="lvl"/>
          <dgm:resizeHandles val="exact"/>
        </dgm:presLayoutVars>
      </dgm:prSet>
      <dgm:spPr/>
    </dgm:pt>
    <dgm:pt modelId="{610A003F-94F1-4848-8DAC-667AD09693B8}" type="pres">
      <dgm:prSet presAssocID="{E307BB99-C546-BE4B-9FEE-514AAA6C8C35}" presName="parTxOnly" presStyleLbl="node1" presStyleIdx="0" presStyleCnt="4" custScaleX="23963" custLinFactX="-7123" custLinFactNeighborX="-100000">
        <dgm:presLayoutVars>
          <dgm:chMax val="0"/>
          <dgm:chPref val="0"/>
          <dgm:bulletEnabled val="1"/>
        </dgm:presLayoutVars>
      </dgm:prSet>
      <dgm:spPr/>
    </dgm:pt>
    <dgm:pt modelId="{CB77D309-86DF-AF48-BB8D-425AE949802B}" type="pres">
      <dgm:prSet presAssocID="{7F2786B2-8632-6741-BE08-7B3BFB832307}" presName="parTxOnlySpace" presStyleCnt="0"/>
      <dgm:spPr/>
    </dgm:pt>
    <dgm:pt modelId="{14775CDC-7E1E-184C-9AAA-B443B0C8D3E4}" type="pres">
      <dgm:prSet presAssocID="{B4CEF096-F0BA-AC4B-A6D6-2257584B38F4}" presName="parTxOnly" presStyleLbl="node1" presStyleIdx="1" presStyleCnt="4" custScaleX="23963" custLinFactNeighborX="-55437">
        <dgm:presLayoutVars>
          <dgm:chMax val="0"/>
          <dgm:chPref val="0"/>
          <dgm:bulletEnabled val="1"/>
        </dgm:presLayoutVars>
      </dgm:prSet>
      <dgm:spPr/>
    </dgm:pt>
    <dgm:pt modelId="{701F0AAC-6B66-AB40-9BE9-22F20D2CB5E2}" type="pres">
      <dgm:prSet presAssocID="{F4B9F8AC-A623-9444-8AD4-4BE039C0DF55}" presName="parTxOnlySpace" presStyleCnt="0"/>
      <dgm:spPr/>
    </dgm:pt>
    <dgm:pt modelId="{7919D103-A743-BD49-BBD4-D75E34CC72A3}" type="pres">
      <dgm:prSet presAssocID="{65709565-E6F1-7C41-BA01-20B353DE051C}" presName="parTxOnly" presStyleLbl="node1" presStyleIdx="2" presStyleCnt="4" custScaleX="23963" custLinFactNeighborX="60355">
        <dgm:presLayoutVars>
          <dgm:chMax val="0"/>
          <dgm:chPref val="0"/>
          <dgm:bulletEnabled val="1"/>
        </dgm:presLayoutVars>
      </dgm:prSet>
      <dgm:spPr/>
    </dgm:pt>
    <dgm:pt modelId="{81B22B6D-2CC5-174E-9371-D3877B169A02}" type="pres">
      <dgm:prSet presAssocID="{F3902E8C-09F2-DF4C-AB92-FC462B7246A8}" presName="parTxOnlySpace" presStyleCnt="0"/>
      <dgm:spPr/>
    </dgm:pt>
    <dgm:pt modelId="{B4A12A7B-5181-7F47-9FE6-76021B0C6109}" type="pres">
      <dgm:prSet presAssocID="{E2127650-7780-6448-8344-567A9585E355}" presName="parTxOnly" presStyleLbl="node1" presStyleIdx="3" presStyleCnt="4" custScaleX="23963" custLinFactX="6924" custLinFactNeighborX="100000">
        <dgm:presLayoutVars>
          <dgm:chMax val="0"/>
          <dgm:chPref val="0"/>
          <dgm:bulletEnabled val="1"/>
        </dgm:presLayoutVars>
      </dgm:prSet>
      <dgm:spPr/>
    </dgm:pt>
  </dgm:ptLst>
  <dgm:cxnLst>
    <dgm:cxn modelId="{15C16D4A-301B-6D4D-B9BB-A0EEF21A776F}" type="presOf" srcId="{E2127650-7780-6448-8344-567A9585E355}" destId="{B4A12A7B-5181-7F47-9FE6-76021B0C6109}" srcOrd="0" destOrd="0" presId="urn:microsoft.com/office/officeart/2005/8/layout/chevron1"/>
    <dgm:cxn modelId="{6472E94F-E001-7A4D-B30A-CCE7F6154F67}" type="presOf" srcId="{E307BB99-C546-BE4B-9FEE-514AAA6C8C35}" destId="{610A003F-94F1-4848-8DAC-667AD09693B8}" srcOrd="0" destOrd="0" presId="urn:microsoft.com/office/officeart/2005/8/layout/chevron1"/>
    <dgm:cxn modelId="{017A6E80-1BE9-9440-97E7-528DCB156C6F}" srcId="{D6C3FAF4-E3DC-1740-9D47-EC8413BE7EDF}" destId="{E307BB99-C546-BE4B-9FEE-514AAA6C8C35}" srcOrd="0" destOrd="0" parTransId="{42A24172-BC3F-FD46-97C6-E8F5884FB0A9}" sibTransId="{7F2786B2-8632-6741-BE08-7B3BFB832307}"/>
    <dgm:cxn modelId="{67A51988-EBC7-FD44-B131-9CDFB7F3F89B}" type="presOf" srcId="{D6C3FAF4-E3DC-1740-9D47-EC8413BE7EDF}" destId="{93016AD2-A45D-064B-8381-02CFCD38CE59}" srcOrd="0" destOrd="0" presId="urn:microsoft.com/office/officeart/2005/8/layout/chevron1"/>
    <dgm:cxn modelId="{D2831D96-ECE1-8240-B5F2-5B9621E31C29}" srcId="{D6C3FAF4-E3DC-1740-9D47-EC8413BE7EDF}" destId="{B4CEF096-F0BA-AC4B-A6D6-2257584B38F4}" srcOrd="1" destOrd="0" parTransId="{64C9B505-9FAB-7F4C-80B4-73EA11A17DCA}" sibTransId="{F4B9F8AC-A623-9444-8AD4-4BE039C0DF55}"/>
    <dgm:cxn modelId="{88618C9B-287A-E24F-938D-732B9B6F8E06}" type="presOf" srcId="{B4CEF096-F0BA-AC4B-A6D6-2257584B38F4}" destId="{14775CDC-7E1E-184C-9AAA-B443B0C8D3E4}" srcOrd="0" destOrd="0" presId="urn:microsoft.com/office/officeart/2005/8/layout/chevron1"/>
    <dgm:cxn modelId="{D9229AAB-9984-E648-B445-64680953AA6A}" srcId="{D6C3FAF4-E3DC-1740-9D47-EC8413BE7EDF}" destId="{E2127650-7780-6448-8344-567A9585E355}" srcOrd="3" destOrd="0" parTransId="{DF9B1CBD-E424-0B4E-8D7A-4CF248149644}" sibTransId="{ADB16A2D-8739-8246-8A32-FC6A7BE83D54}"/>
    <dgm:cxn modelId="{F4F2F9CA-097D-ED4A-B8F8-15D5E64AE5F7}" type="presOf" srcId="{65709565-E6F1-7C41-BA01-20B353DE051C}" destId="{7919D103-A743-BD49-BBD4-D75E34CC72A3}" srcOrd="0" destOrd="0" presId="urn:microsoft.com/office/officeart/2005/8/layout/chevron1"/>
    <dgm:cxn modelId="{F78C55F4-CCB8-4A4D-90D1-C2D9739E0E4A}" srcId="{D6C3FAF4-E3DC-1740-9D47-EC8413BE7EDF}" destId="{65709565-E6F1-7C41-BA01-20B353DE051C}" srcOrd="2" destOrd="0" parTransId="{F2018B81-4B6F-2D4D-80E6-6F49D4D9A331}" sibTransId="{F3902E8C-09F2-DF4C-AB92-FC462B7246A8}"/>
    <dgm:cxn modelId="{1D33C6D5-BB54-1E43-830D-4529A35DC58C}" type="presParOf" srcId="{93016AD2-A45D-064B-8381-02CFCD38CE59}" destId="{610A003F-94F1-4848-8DAC-667AD09693B8}" srcOrd="0" destOrd="0" presId="urn:microsoft.com/office/officeart/2005/8/layout/chevron1"/>
    <dgm:cxn modelId="{A8A42930-1CFF-5C46-B8DD-C7647F9E9F2A}" type="presParOf" srcId="{93016AD2-A45D-064B-8381-02CFCD38CE59}" destId="{CB77D309-86DF-AF48-BB8D-425AE949802B}" srcOrd="1" destOrd="0" presId="urn:microsoft.com/office/officeart/2005/8/layout/chevron1"/>
    <dgm:cxn modelId="{EA469AB4-EEFA-F24E-8D86-D7C6C46B4543}" type="presParOf" srcId="{93016AD2-A45D-064B-8381-02CFCD38CE59}" destId="{14775CDC-7E1E-184C-9AAA-B443B0C8D3E4}" srcOrd="2" destOrd="0" presId="urn:microsoft.com/office/officeart/2005/8/layout/chevron1"/>
    <dgm:cxn modelId="{B5ED950D-72D8-3044-BCE1-61CA74082748}" type="presParOf" srcId="{93016AD2-A45D-064B-8381-02CFCD38CE59}" destId="{701F0AAC-6B66-AB40-9BE9-22F20D2CB5E2}" srcOrd="3" destOrd="0" presId="urn:microsoft.com/office/officeart/2005/8/layout/chevron1"/>
    <dgm:cxn modelId="{A19F7F73-553A-CA4D-8B6C-E9F5D0B4C28A}" type="presParOf" srcId="{93016AD2-A45D-064B-8381-02CFCD38CE59}" destId="{7919D103-A743-BD49-BBD4-D75E34CC72A3}" srcOrd="4" destOrd="0" presId="urn:microsoft.com/office/officeart/2005/8/layout/chevron1"/>
    <dgm:cxn modelId="{E919E6DE-8955-AD49-91E0-464BE8C3790E}" type="presParOf" srcId="{93016AD2-A45D-064B-8381-02CFCD38CE59}" destId="{81B22B6D-2CC5-174E-9371-D3877B169A02}" srcOrd="5" destOrd="0" presId="urn:microsoft.com/office/officeart/2005/8/layout/chevron1"/>
    <dgm:cxn modelId="{9F6E48B9-CD17-BA41-92DC-928985957755}" type="presParOf" srcId="{93016AD2-A45D-064B-8381-02CFCD38CE59}" destId="{B4A12A7B-5181-7F47-9FE6-76021B0C61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6C3FAF4-E3DC-1740-9D47-EC8413BE7EDF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E307BB99-C546-BE4B-9FEE-514AAA6C8C35}">
      <dgm:prSet phldrT="[Text]"/>
      <dgm:spPr/>
      <dgm:t>
        <a:bodyPr/>
        <a:lstStyle/>
        <a:p>
          <a:r>
            <a:rPr lang="en-US" altLang="zh-CN" b="1" dirty="0"/>
            <a:t>Convert</a:t>
          </a:r>
          <a:endParaRPr lang="en-US" b="1" dirty="0"/>
        </a:p>
      </dgm:t>
    </dgm:pt>
    <dgm:pt modelId="{42A24172-BC3F-FD46-97C6-E8F5884FB0A9}" type="parTrans" cxnId="{017A6E80-1BE9-9440-97E7-528DCB156C6F}">
      <dgm:prSet/>
      <dgm:spPr/>
      <dgm:t>
        <a:bodyPr/>
        <a:lstStyle/>
        <a:p>
          <a:endParaRPr lang="en-US" b="1"/>
        </a:p>
      </dgm:t>
    </dgm:pt>
    <dgm:pt modelId="{7F2786B2-8632-6741-BE08-7B3BFB832307}" type="sibTrans" cxnId="{017A6E80-1BE9-9440-97E7-528DCB156C6F}">
      <dgm:prSet/>
      <dgm:spPr/>
      <dgm:t>
        <a:bodyPr/>
        <a:lstStyle/>
        <a:p>
          <a:endParaRPr lang="en-US" b="1"/>
        </a:p>
      </dgm:t>
    </dgm:pt>
    <dgm:pt modelId="{B4CEF096-F0BA-AC4B-A6D6-2257584B38F4}">
      <dgm:prSet phldrT="[Text]"/>
      <dgm:spPr/>
      <dgm:t>
        <a:bodyPr/>
        <a:lstStyle/>
        <a:p>
          <a:r>
            <a:rPr lang="en-US" altLang="zh-CN" b="1" dirty="0"/>
            <a:t>Draw</a:t>
          </a:r>
          <a:endParaRPr lang="en-US" b="1" dirty="0"/>
        </a:p>
      </dgm:t>
    </dgm:pt>
    <dgm:pt modelId="{64C9B505-9FAB-7F4C-80B4-73EA11A17DCA}" type="parTrans" cxnId="{D2831D96-ECE1-8240-B5F2-5B9621E31C29}">
      <dgm:prSet/>
      <dgm:spPr/>
      <dgm:t>
        <a:bodyPr/>
        <a:lstStyle/>
        <a:p>
          <a:endParaRPr lang="en-US" b="1"/>
        </a:p>
      </dgm:t>
    </dgm:pt>
    <dgm:pt modelId="{F4B9F8AC-A623-9444-8AD4-4BE039C0DF55}" type="sibTrans" cxnId="{D2831D96-ECE1-8240-B5F2-5B9621E31C29}">
      <dgm:prSet/>
      <dgm:spPr/>
      <dgm:t>
        <a:bodyPr/>
        <a:lstStyle/>
        <a:p>
          <a:endParaRPr lang="en-US" b="1"/>
        </a:p>
      </dgm:t>
    </dgm:pt>
    <dgm:pt modelId="{65709565-E6F1-7C41-BA01-20B353DE051C}">
      <dgm:prSet phldrT="[Text]"/>
      <dgm:spPr/>
      <dgm:t>
        <a:bodyPr/>
        <a:lstStyle/>
        <a:p>
          <a:r>
            <a:rPr lang="en-US" b="1" dirty="0"/>
            <a:t>Find</a:t>
          </a:r>
        </a:p>
      </dgm:t>
    </dgm:pt>
    <dgm:pt modelId="{F2018B81-4B6F-2D4D-80E6-6F49D4D9A331}" type="parTrans" cxnId="{F78C55F4-CCB8-4A4D-90D1-C2D9739E0E4A}">
      <dgm:prSet/>
      <dgm:spPr/>
      <dgm:t>
        <a:bodyPr/>
        <a:lstStyle/>
        <a:p>
          <a:endParaRPr lang="en-US" b="1"/>
        </a:p>
      </dgm:t>
    </dgm:pt>
    <dgm:pt modelId="{F3902E8C-09F2-DF4C-AB92-FC462B7246A8}" type="sibTrans" cxnId="{F78C55F4-CCB8-4A4D-90D1-C2D9739E0E4A}">
      <dgm:prSet/>
      <dgm:spPr/>
      <dgm:t>
        <a:bodyPr/>
        <a:lstStyle/>
        <a:p>
          <a:endParaRPr lang="en-US" b="1"/>
        </a:p>
      </dgm:t>
    </dgm:pt>
    <dgm:pt modelId="{E2127650-7780-6448-8344-567A9585E355}">
      <dgm:prSet phldrT="[Text]"/>
      <dgm:spPr/>
      <dgm:t>
        <a:bodyPr/>
        <a:lstStyle/>
        <a:p>
          <a:r>
            <a:rPr lang="en-US" altLang="zh-CN" b="1" dirty="0"/>
            <a:t>Calculate</a:t>
          </a:r>
          <a:endParaRPr lang="en-US" b="1" dirty="0"/>
        </a:p>
      </dgm:t>
    </dgm:pt>
    <dgm:pt modelId="{DF9B1CBD-E424-0B4E-8D7A-4CF248149644}" type="parTrans" cxnId="{D9229AAB-9984-E648-B445-64680953AA6A}">
      <dgm:prSet/>
      <dgm:spPr/>
      <dgm:t>
        <a:bodyPr/>
        <a:lstStyle/>
        <a:p>
          <a:endParaRPr lang="en-US" b="1"/>
        </a:p>
      </dgm:t>
    </dgm:pt>
    <dgm:pt modelId="{ADB16A2D-8739-8246-8A32-FC6A7BE83D54}" type="sibTrans" cxnId="{D9229AAB-9984-E648-B445-64680953AA6A}">
      <dgm:prSet/>
      <dgm:spPr/>
      <dgm:t>
        <a:bodyPr/>
        <a:lstStyle/>
        <a:p>
          <a:endParaRPr lang="en-US" b="1"/>
        </a:p>
      </dgm:t>
    </dgm:pt>
    <dgm:pt modelId="{93016AD2-A45D-064B-8381-02CFCD38CE59}" type="pres">
      <dgm:prSet presAssocID="{D6C3FAF4-E3DC-1740-9D47-EC8413BE7EDF}" presName="Name0" presStyleCnt="0">
        <dgm:presLayoutVars>
          <dgm:dir/>
          <dgm:animLvl val="lvl"/>
          <dgm:resizeHandles val="exact"/>
        </dgm:presLayoutVars>
      </dgm:prSet>
      <dgm:spPr/>
    </dgm:pt>
    <dgm:pt modelId="{610A003F-94F1-4848-8DAC-667AD09693B8}" type="pres">
      <dgm:prSet presAssocID="{E307BB99-C546-BE4B-9FEE-514AAA6C8C35}" presName="parTxOnly" presStyleLbl="node1" presStyleIdx="0" presStyleCnt="4" custScaleX="23963" custLinFactX="-7123" custLinFactNeighborX="-100000">
        <dgm:presLayoutVars>
          <dgm:chMax val="0"/>
          <dgm:chPref val="0"/>
          <dgm:bulletEnabled val="1"/>
        </dgm:presLayoutVars>
      </dgm:prSet>
      <dgm:spPr/>
    </dgm:pt>
    <dgm:pt modelId="{CB77D309-86DF-AF48-BB8D-425AE949802B}" type="pres">
      <dgm:prSet presAssocID="{7F2786B2-8632-6741-BE08-7B3BFB832307}" presName="parTxOnlySpace" presStyleCnt="0"/>
      <dgm:spPr/>
    </dgm:pt>
    <dgm:pt modelId="{14775CDC-7E1E-184C-9AAA-B443B0C8D3E4}" type="pres">
      <dgm:prSet presAssocID="{B4CEF096-F0BA-AC4B-A6D6-2257584B38F4}" presName="parTxOnly" presStyleLbl="node1" presStyleIdx="1" presStyleCnt="4" custScaleX="23963" custLinFactNeighborX="-55437">
        <dgm:presLayoutVars>
          <dgm:chMax val="0"/>
          <dgm:chPref val="0"/>
          <dgm:bulletEnabled val="1"/>
        </dgm:presLayoutVars>
      </dgm:prSet>
      <dgm:spPr/>
    </dgm:pt>
    <dgm:pt modelId="{701F0AAC-6B66-AB40-9BE9-22F20D2CB5E2}" type="pres">
      <dgm:prSet presAssocID="{F4B9F8AC-A623-9444-8AD4-4BE039C0DF55}" presName="parTxOnlySpace" presStyleCnt="0"/>
      <dgm:spPr/>
    </dgm:pt>
    <dgm:pt modelId="{7919D103-A743-BD49-BBD4-D75E34CC72A3}" type="pres">
      <dgm:prSet presAssocID="{65709565-E6F1-7C41-BA01-20B353DE051C}" presName="parTxOnly" presStyleLbl="node1" presStyleIdx="2" presStyleCnt="4" custScaleX="23963" custLinFactNeighborX="60355">
        <dgm:presLayoutVars>
          <dgm:chMax val="0"/>
          <dgm:chPref val="0"/>
          <dgm:bulletEnabled val="1"/>
        </dgm:presLayoutVars>
      </dgm:prSet>
      <dgm:spPr/>
    </dgm:pt>
    <dgm:pt modelId="{81B22B6D-2CC5-174E-9371-D3877B169A02}" type="pres">
      <dgm:prSet presAssocID="{F3902E8C-09F2-DF4C-AB92-FC462B7246A8}" presName="parTxOnlySpace" presStyleCnt="0"/>
      <dgm:spPr/>
    </dgm:pt>
    <dgm:pt modelId="{B4A12A7B-5181-7F47-9FE6-76021B0C6109}" type="pres">
      <dgm:prSet presAssocID="{E2127650-7780-6448-8344-567A9585E355}" presName="parTxOnly" presStyleLbl="node1" presStyleIdx="3" presStyleCnt="4" custScaleX="23963" custLinFactX="6924" custLinFactNeighborX="100000">
        <dgm:presLayoutVars>
          <dgm:chMax val="0"/>
          <dgm:chPref val="0"/>
          <dgm:bulletEnabled val="1"/>
        </dgm:presLayoutVars>
      </dgm:prSet>
      <dgm:spPr/>
    </dgm:pt>
  </dgm:ptLst>
  <dgm:cxnLst>
    <dgm:cxn modelId="{15C16D4A-301B-6D4D-B9BB-A0EEF21A776F}" type="presOf" srcId="{E2127650-7780-6448-8344-567A9585E355}" destId="{B4A12A7B-5181-7F47-9FE6-76021B0C6109}" srcOrd="0" destOrd="0" presId="urn:microsoft.com/office/officeart/2005/8/layout/chevron1"/>
    <dgm:cxn modelId="{6472E94F-E001-7A4D-B30A-CCE7F6154F67}" type="presOf" srcId="{E307BB99-C546-BE4B-9FEE-514AAA6C8C35}" destId="{610A003F-94F1-4848-8DAC-667AD09693B8}" srcOrd="0" destOrd="0" presId="urn:microsoft.com/office/officeart/2005/8/layout/chevron1"/>
    <dgm:cxn modelId="{017A6E80-1BE9-9440-97E7-528DCB156C6F}" srcId="{D6C3FAF4-E3DC-1740-9D47-EC8413BE7EDF}" destId="{E307BB99-C546-BE4B-9FEE-514AAA6C8C35}" srcOrd="0" destOrd="0" parTransId="{42A24172-BC3F-FD46-97C6-E8F5884FB0A9}" sibTransId="{7F2786B2-8632-6741-BE08-7B3BFB832307}"/>
    <dgm:cxn modelId="{67A51988-EBC7-FD44-B131-9CDFB7F3F89B}" type="presOf" srcId="{D6C3FAF4-E3DC-1740-9D47-EC8413BE7EDF}" destId="{93016AD2-A45D-064B-8381-02CFCD38CE59}" srcOrd="0" destOrd="0" presId="urn:microsoft.com/office/officeart/2005/8/layout/chevron1"/>
    <dgm:cxn modelId="{D2831D96-ECE1-8240-B5F2-5B9621E31C29}" srcId="{D6C3FAF4-E3DC-1740-9D47-EC8413BE7EDF}" destId="{B4CEF096-F0BA-AC4B-A6D6-2257584B38F4}" srcOrd="1" destOrd="0" parTransId="{64C9B505-9FAB-7F4C-80B4-73EA11A17DCA}" sibTransId="{F4B9F8AC-A623-9444-8AD4-4BE039C0DF55}"/>
    <dgm:cxn modelId="{88618C9B-287A-E24F-938D-732B9B6F8E06}" type="presOf" srcId="{B4CEF096-F0BA-AC4B-A6D6-2257584B38F4}" destId="{14775CDC-7E1E-184C-9AAA-B443B0C8D3E4}" srcOrd="0" destOrd="0" presId="urn:microsoft.com/office/officeart/2005/8/layout/chevron1"/>
    <dgm:cxn modelId="{D9229AAB-9984-E648-B445-64680953AA6A}" srcId="{D6C3FAF4-E3DC-1740-9D47-EC8413BE7EDF}" destId="{E2127650-7780-6448-8344-567A9585E355}" srcOrd="3" destOrd="0" parTransId="{DF9B1CBD-E424-0B4E-8D7A-4CF248149644}" sibTransId="{ADB16A2D-8739-8246-8A32-FC6A7BE83D54}"/>
    <dgm:cxn modelId="{F4F2F9CA-097D-ED4A-B8F8-15D5E64AE5F7}" type="presOf" srcId="{65709565-E6F1-7C41-BA01-20B353DE051C}" destId="{7919D103-A743-BD49-BBD4-D75E34CC72A3}" srcOrd="0" destOrd="0" presId="urn:microsoft.com/office/officeart/2005/8/layout/chevron1"/>
    <dgm:cxn modelId="{F78C55F4-CCB8-4A4D-90D1-C2D9739E0E4A}" srcId="{D6C3FAF4-E3DC-1740-9D47-EC8413BE7EDF}" destId="{65709565-E6F1-7C41-BA01-20B353DE051C}" srcOrd="2" destOrd="0" parTransId="{F2018B81-4B6F-2D4D-80E6-6F49D4D9A331}" sibTransId="{F3902E8C-09F2-DF4C-AB92-FC462B7246A8}"/>
    <dgm:cxn modelId="{1D33C6D5-BB54-1E43-830D-4529A35DC58C}" type="presParOf" srcId="{93016AD2-A45D-064B-8381-02CFCD38CE59}" destId="{610A003F-94F1-4848-8DAC-667AD09693B8}" srcOrd="0" destOrd="0" presId="urn:microsoft.com/office/officeart/2005/8/layout/chevron1"/>
    <dgm:cxn modelId="{A8A42930-1CFF-5C46-B8DD-C7647F9E9F2A}" type="presParOf" srcId="{93016AD2-A45D-064B-8381-02CFCD38CE59}" destId="{CB77D309-86DF-AF48-BB8D-425AE949802B}" srcOrd="1" destOrd="0" presId="urn:microsoft.com/office/officeart/2005/8/layout/chevron1"/>
    <dgm:cxn modelId="{EA469AB4-EEFA-F24E-8D86-D7C6C46B4543}" type="presParOf" srcId="{93016AD2-A45D-064B-8381-02CFCD38CE59}" destId="{14775CDC-7E1E-184C-9AAA-B443B0C8D3E4}" srcOrd="2" destOrd="0" presId="urn:microsoft.com/office/officeart/2005/8/layout/chevron1"/>
    <dgm:cxn modelId="{B5ED950D-72D8-3044-BCE1-61CA74082748}" type="presParOf" srcId="{93016AD2-A45D-064B-8381-02CFCD38CE59}" destId="{701F0AAC-6B66-AB40-9BE9-22F20D2CB5E2}" srcOrd="3" destOrd="0" presId="urn:microsoft.com/office/officeart/2005/8/layout/chevron1"/>
    <dgm:cxn modelId="{A19F7F73-553A-CA4D-8B6C-E9F5D0B4C28A}" type="presParOf" srcId="{93016AD2-A45D-064B-8381-02CFCD38CE59}" destId="{7919D103-A743-BD49-BBD4-D75E34CC72A3}" srcOrd="4" destOrd="0" presId="urn:microsoft.com/office/officeart/2005/8/layout/chevron1"/>
    <dgm:cxn modelId="{E919E6DE-8955-AD49-91E0-464BE8C3790E}" type="presParOf" srcId="{93016AD2-A45D-064B-8381-02CFCD38CE59}" destId="{81B22B6D-2CC5-174E-9371-D3877B169A02}" srcOrd="5" destOrd="0" presId="urn:microsoft.com/office/officeart/2005/8/layout/chevron1"/>
    <dgm:cxn modelId="{9F6E48B9-CD17-BA41-92DC-928985957755}" type="presParOf" srcId="{93016AD2-A45D-064B-8381-02CFCD38CE59}" destId="{B4A12A7B-5181-7F47-9FE6-76021B0C610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5C27D-2A52-1641-BEE9-EF6A5F8101CD}">
      <dsp:nvSpPr>
        <dsp:cNvPr id="0" name=""/>
        <dsp:cNvSpPr/>
      </dsp:nvSpPr>
      <dsp:spPr>
        <a:xfrm rot="5400000">
          <a:off x="336491" y="-123551"/>
          <a:ext cx="1115028" cy="13715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convert</a:t>
          </a:r>
        </a:p>
      </dsp:txBody>
      <dsp:txXfrm rot="-5400000">
        <a:off x="208206" y="4734"/>
        <a:ext cx="1371599" cy="1115028"/>
      </dsp:txXfrm>
    </dsp:sp>
    <dsp:sp modelId="{8FFEFCC4-51FB-4849-B81C-29B3D54DEE21}">
      <dsp:nvSpPr>
        <dsp:cNvPr id="0" name=""/>
        <dsp:cNvSpPr/>
      </dsp:nvSpPr>
      <dsp:spPr>
        <a:xfrm rot="5400000">
          <a:off x="5565764" y="-4036989"/>
          <a:ext cx="725149" cy="880859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Convert</a:t>
          </a:r>
          <a:r>
            <a:rPr lang="zh-CN" altLang="en-US" sz="2000" kern="1200" dirty="0"/>
            <a:t> </a:t>
          </a:r>
          <a:r>
            <a:rPr lang="en-US" altLang="zh-CN" sz="2000" kern="1200" dirty="0"/>
            <a:t>raw</a:t>
          </a:r>
          <a:r>
            <a:rPr lang="zh-CN" altLang="en-US" sz="2000" kern="1200" dirty="0"/>
            <a:t> </a:t>
          </a:r>
          <a:r>
            <a:rPr lang="en-US" altLang="zh-CN" sz="2000" kern="1200" dirty="0"/>
            <a:t>score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to</a:t>
          </a:r>
          <a:r>
            <a:rPr lang="zh-CN" altLang="en-US" sz="2000" kern="1200" dirty="0"/>
            <a:t> </a:t>
          </a:r>
          <a:r>
            <a:rPr lang="en-US" altLang="zh-CN" sz="2000" kern="1200" dirty="0"/>
            <a:t>z</a:t>
          </a:r>
          <a:r>
            <a:rPr lang="zh-CN" altLang="en-US" sz="2000" kern="1200" dirty="0"/>
            <a:t> </a:t>
          </a:r>
          <a:r>
            <a:rPr lang="en-US" altLang="zh-CN" sz="2000" kern="1200" dirty="0"/>
            <a:t>score</a:t>
          </a:r>
          <a:endParaRPr lang="en-US" sz="2000" kern="1200" dirty="0"/>
        </a:p>
      </dsp:txBody>
      <dsp:txXfrm rot="-5400000">
        <a:off x="1524041" y="40133"/>
        <a:ext cx="8773197" cy="654351"/>
      </dsp:txXfrm>
    </dsp:sp>
    <dsp:sp modelId="{60DB49B4-33F0-9547-9EBA-AA8596303D41}">
      <dsp:nvSpPr>
        <dsp:cNvPr id="0" name=""/>
        <dsp:cNvSpPr/>
      </dsp:nvSpPr>
      <dsp:spPr>
        <a:xfrm rot="5400000">
          <a:off x="336491" y="843053"/>
          <a:ext cx="1115028" cy="13715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draw</a:t>
          </a:r>
          <a:endParaRPr lang="en-US" sz="1800" b="1" kern="1200" dirty="0"/>
        </a:p>
      </dsp:txBody>
      <dsp:txXfrm rot="-5400000">
        <a:off x="208206" y="971338"/>
        <a:ext cx="1371599" cy="1115028"/>
      </dsp:txXfrm>
    </dsp:sp>
    <dsp:sp modelId="{011F11D0-997D-A243-847B-50824B4D8F99}">
      <dsp:nvSpPr>
        <dsp:cNvPr id="0" name=""/>
        <dsp:cNvSpPr/>
      </dsp:nvSpPr>
      <dsp:spPr>
        <a:xfrm rot="5400000">
          <a:off x="5593092" y="-3097757"/>
          <a:ext cx="724768" cy="886296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Identify</a:t>
          </a:r>
          <a:r>
            <a:rPr lang="zh-CN" altLang="en-US" sz="2000" kern="1200" dirty="0"/>
            <a:t> </a:t>
          </a:r>
          <a:r>
            <a:rPr lang="en-US" altLang="zh-CN" sz="2000" kern="1200" dirty="0"/>
            <a:t>the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area</a:t>
          </a:r>
          <a:r>
            <a:rPr lang="zh-CN" altLang="en-US" sz="2000" kern="1200" dirty="0"/>
            <a:t> </a:t>
          </a:r>
          <a:r>
            <a:rPr lang="en-US" altLang="zh-CN" sz="2000" kern="1200" dirty="0"/>
            <a:t>of</a:t>
          </a:r>
          <a:r>
            <a:rPr lang="zh-CN" altLang="en-US" sz="2000" kern="1200" dirty="0"/>
            <a:t> </a:t>
          </a:r>
          <a:r>
            <a:rPr lang="en-US" altLang="zh-CN" sz="2000" kern="1200" dirty="0"/>
            <a:t>interest</a:t>
          </a:r>
          <a:r>
            <a:rPr lang="zh-CN" altLang="en-US" sz="2000" kern="1200" dirty="0"/>
            <a:t> </a:t>
          </a:r>
          <a:r>
            <a:rPr lang="en-US" altLang="zh-CN" sz="2000" kern="1200" dirty="0"/>
            <a:t>in</a:t>
          </a:r>
          <a:r>
            <a:rPr lang="zh-CN" altLang="en-US" sz="2000" kern="1200" dirty="0"/>
            <a:t> </a:t>
          </a:r>
          <a:r>
            <a:rPr lang="en-US" altLang="zh-CN" sz="2000" kern="1200" dirty="0"/>
            <a:t>the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standard</a:t>
          </a:r>
          <a:r>
            <a:rPr lang="zh-CN" altLang="en-US" sz="2000" kern="1200" dirty="0"/>
            <a:t> </a:t>
          </a:r>
          <a:r>
            <a:rPr lang="en-US" altLang="zh-CN" sz="2000" kern="1200" dirty="0"/>
            <a:t>normal</a:t>
          </a:r>
          <a:r>
            <a:rPr lang="zh-CN" altLang="en-US" sz="2000" kern="1200" dirty="0"/>
            <a:t> </a:t>
          </a:r>
          <a:r>
            <a:rPr lang="en-US" altLang="zh-CN" sz="2000" kern="1200" dirty="0"/>
            <a:t>curve</a:t>
          </a:r>
          <a:endParaRPr lang="en-US" sz="2000" kern="1200" dirty="0"/>
        </a:p>
      </dsp:txBody>
      <dsp:txXfrm rot="-5400000">
        <a:off x="1523996" y="1006719"/>
        <a:ext cx="8827581" cy="654008"/>
      </dsp:txXfrm>
    </dsp:sp>
    <dsp:sp modelId="{5D27E43C-BA62-0747-BE88-5067ECF5EE6F}">
      <dsp:nvSpPr>
        <dsp:cNvPr id="0" name=""/>
        <dsp:cNvSpPr/>
      </dsp:nvSpPr>
      <dsp:spPr>
        <a:xfrm rot="5400000">
          <a:off x="336491" y="1809659"/>
          <a:ext cx="1115028" cy="13715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find</a:t>
          </a:r>
          <a:endParaRPr lang="en-US" sz="1800" b="1" kern="1200" dirty="0"/>
        </a:p>
      </dsp:txBody>
      <dsp:txXfrm rot="-5400000">
        <a:off x="208206" y="1937944"/>
        <a:ext cx="1371599" cy="1115028"/>
      </dsp:txXfrm>
    </dsp:sp>
    <dsp:sp modelId="{7285F5F2-6705-2F46-8DF7-6B8BDBA44A36}">
      <dsp:nvSpPr>
        <dsp:cNvPr id="0" name=""/>
        <dsp:cNvSpPr/>
      </dsp:nvSpPr>
      <dsp:spPr>
        <a:xfrm rot="5400000">
          <a:off x="5593092" y="-2131151"/>
          <a:ext cx="724768" cy="886296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Find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absolute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value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of</a:t>
          </a:r>
          <a:r>
            <a:rPr lang="zh-CN" altLang="en-US" sz="2000" kern="1200" dirty="0"/>
            <a:t> </a:t>
          </a:r>
          <a:r>
            <a:rPr lang="en-US" altLang="zh-CN" sz="2000" kern="1200" dirty="0"/>
            <a:t>your</a:t>
          </a:r>
          <a:r>
            <a:rPr lang="zh-CN" altLang="en-US" sz="2000" kern="1200" dirty="0"/>
            <a:t> </a:t>
          </a:r>
          <a:r>
            <a:rPr lang="en-US" altLang="zh-CN" sz="2000" kern="1200" dirty="0"/>
            <a:t>z</a:t>
          </a:r>
          <a:r>
            <a:rPr lang="zh-CN" altLang="en-US" sz="2000" kern="1200" dirty="0"/>
            <a:t> </a:t>
          </a:r>
          <a:r>
            <a:rPr lang="en-US" altLang="zh-CN" sz="2000" kern="1200" dirty="0"/>
            <a:t>score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in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Appendix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</a:t>
          </a:r>
          <a:r>
            <a:rPr lang="zh-CN" altLang="en-US" sz="2000" kern="1200" dirty="0"/>
            <a:t> </a:t>
          </a:r>
          <a:r>
            <a:rPr lang="en-US" altLang="zh-CN" sz="2000" kern="1200" dirty="0"/>
            <a:t>–</a:t>
          </a:r>
          <a:r>
            <a:rPr lang="zh-CN" altLang="en-US" sz="2000" kern="1200" dirty="0"/>
            <a:t> </a:t>
          </a:r>
          <a:r>
            <a:rPr lang="en-US" altLang="zh-CN" sz="2000" kern="1200" dirty="0"/>
            <a:t>column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</a:t>
          </a:r>
          <a:endParaRPr lang="en-US" sz="2000" kern="1200" dirty="0"/>
        </a:p>
      </dsp:txBody>
      <dsp:txXfrm rot="-5400000">
        <a:off x="1523996" y="1973325"/>
        <a:ext cx="8827581" cy="654008"/>
      </dsp:txXfrm>
    </dsp:sp>
    <dsp:sp modelId="{B1B35F59-A6F1-0444-9775-E91674B24B7E}">
      <dsp:nvSpPr>
        <dsp:cNvPr id="0" name=""/>
        <dsp:cNvSpPr/>
      </dsp:nvSpPr>
      <dsp:spPr>
        <a:xfrm rot="5400000">
          <a:off x="336491" y="2776265"/>
          <a:ext cx="1115028" cy="13715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Calculate</a:t>
          </a:r>
          <a:endParaRPr lang="en-US" sz="1800" b="1" kern="1200" dirty="0"/>
        </a:p>
      </dsp:txBody>
      <dsp:txXfrm rot="-5400000">
        <a:off x="208206" y="2904550"/>
        <a:ext cx="1371599" cy="1115028"/>
      </dsp:txXfrm>
    </dsp:sp>
    <dsp:sp modelId="{CCD95E75-F1CE-524A-B279-11C88FD64541}">
      <dsp:nvSpPr>
        <dsp:cNvPr id="0" name=""/>
        <dsp:cNvSpPr/>
      </dsp:nvSpPr>
      <dsp:spPr>
        <a:xfrm rot="5400000">
          <a:off x="5593092" y="-1164545"/>
          <a:ext cx="724768" cy="886296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Calculate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and</a:t>
          </a:r>
          <a:r>
            <a:rPr lang="zh-CN" altLang="en-US" sz="2000" kern="1200" dirty="0"/>
            <a:t> </a:t>
          </a:r>
          <a:r>
            <a:rPr lang="en-US" altLang="zh-CN" sz="2000" kern="1200" dirty="0"/>
            <a:t>interpret</a:t>
          </a:r>
          <a:endParaRPr lang="en-US" sz="2000" kern="1200" dirty="0"/>
        </a:p>
      </dsp:txBody>
      <dsp:txXfrm rot="-5400000">
        <a:off x="1523996" y="2939931"/>
        <a:ext cx="8827581" cy="6540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A003F-94F1-4848-8DAC-667AD09693B8}">
      <dsp:nvSpPr>
        <dsp:cNvPr id="0" name=""/>
        <dsp:cNvSpPr/>
      </dsp:nvSpPr>
      <dsp:spPr>
        <a:xfrm>
          <a:off x="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Convert</a:t>
          </a:r>
          <a:endParaRPr lang="en-US" sz="2600" b="1" kern="1200" dirty="0"/>
        </a:p>
      </dsp:txBody>
      <dsp:txXfrm>
        <a:off x="224122" y="0"/>
        <a:ext cx="2196842" cy="448244"/>
      </dsp:txXfrm>
    </dsp:sp>
    <dsp:sp modelId="{14775CDC-7E1E-184C-9AAA-B443B0C8D3E4}">
      <dsp:nvSpPr>
        <dsp:cNvPr id="0" name=""/>
        <dsp:cNvSpPr/>
      </dsp:nvSpPr>
      <dsp:spPr>
        <a:xfrm>
          <a:off x="2819398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Draw</a:t>
          </a:r>
          <a:endParaRPr lang="en-US" sz="2600" b="1" kern="1200" dirty="0"/>
        </a:p>
      </dsp:txBody>
      <dsp:txXfrm>
        <a:off x="3043520" y="0"/>
        <a:ext cx="2196842" cy="448244"/>
      </dsp:txXfrm>
    </dsp:sp>
    <dsp:sp modelId="{7919D103-A743-BD49-BBD4-D75E34CC72A3}">
      <dsp:nvSpPr>
        <dsp:cNvPr id="0" name=""/>
        <dsp:cNvSpPr/>
      </dsp:nvSpPr>
      <dsp:spPr>
        <a:xfrm>
          <a:off x="563880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Find</a:t>
          </a:r>
        </a:p>
      </dsp:txBody>
      <dsp:txXfrm>
        <a:off x="5862922" y="0"/>
        <a:ext cx="2196842" cy="448244"/>
      </dsp:txXfrm>
    </dsp:sp>
    <dsp:sp modelId="{B4A12A7B-5181-7F47-9FE6-76021B0C6109}">
      <dsp:nvSpPr>
        <dsp:cNvPr id="0" name=""/>
        <dsp:cNvSpPr/>
      </dsp:nvSpPr>
      <dsp:spPr>
        <a:xfrm>
          <a:off x="8381961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Calculate</a:t>
          </a:r>
          <a:endParaRPr lang="en-US" sz="2600" b="1" kern="1200" dirty="0"/>
        </a:p>
      </dsp:txBody>
      <dsp:txXfrm>
        <a:off x="8606083" y="0"/>
        <a:ext cx="2196842" cy="4482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A003F-94F1-4848-8DAC-667AD09693B8}">
      <dsp:nvSpPr>
        <dsp:cNvPr id="0" name=""/>
        <dsp:cNvSpPr/>
      </dsp:nvSpPr>
      <dsp:spPr>
        <a:xfrm>
          <a:off x="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Convert</a:t>
          </a:r>
          <a:endParaRPr lang="en-US" sz="2600" b="1" kern="1200" dirty="0"/>
        </a:p>
      </dsp:txBody>
      <dsp:txXfrm>
        <a:off x="224122" y="0"/>
        <a:ext cx="2196842" cy="448244"/>
      </dsp:txXfrm>
    </dsp:sp>
    <dsp:sp modelId="{14775CDC-7E1E-184C-9AAA-B443B0C8D3E4}">
      <dsp:nvSpPr>
        <dsp:cNvPr id="0" name=""/>
        <dsp:cNvSpPr/>
      </dsp:nvSpPr>
      <dsp:spPr>
        <a:xfrm>
          <a:off x="2819398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Draw</a:t>
          </a:r>
          <a:endParaRPr lang="en-US" sz="2600" b="1" kern="1200" dirty="0"/>
        </a:p>
      </dsp:txBody>
      <dsp:txXfrm>
        <a:off x="3043520" y="0"/>
        <a:ext cx="2196842" cy="448244"/>
      </dsp:txXfrm>
    </dsp:sp>
    <dsp:sp modelId="{7919D103-A743-BD49-BBD4-D75E34CC72A3}">
      <dsp:nvSpPr>
        <dsp:cNvPr id="0" name=""/>
        <dsp:cNvSpPr/>
      </dsp:nvSpPr>
      <dsp:spPr>
        <a:xfrm>
          <a:off x="563880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Find</a:t>
          </a:r>
        </a:p>
      </dsp:txBody>
      <dsp:txXfrm>
        <a:off x="5862922" y="0"/>
        <a:ext cx="2196842" cy="448244"/>
      </dsp:txXfrm>
    </dsp:sp>
    <dsp:sp modelId="{B4A12A7B-5181-7F47-9FE6-76021B0C6109}">
      <dsp:nvSpPr>
        <dsp:cNvPr id="0" name=""/>
        <dsp:cNvSpPr/>
      </dsp:nvSpPr>
      <dsp:spPr>
        <a:xfrm>
          <a:off x="8381961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Calculate</a:t>
          </a:r>
          <a:endParaRPr lang="en-US" sz="2600" b="1" kern="1200" dirty="0"/>
        </a:p>
      </dsp:txBody>
      <dsp:txXfrm>
        <a:off x="8606083" y="0"/>
        <a:ext cx="2196842" cy="4482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A003F-94F1-4848-8DAC-667AD09693B8}">
      <dsp:nvSpPr>
        <dsp:cNvPr id="0" name=""/>
        <dsp:cNvSpPr/>
      </dsp:nvSpPr>
      <dsp:spPr>
        <a:xfrm>
          <a:off x="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Convert</a:t>
          </a:r>
          <a:endParaRPr lang="en-US" sz="2600" b="1" kern="1200" dirty="0"/>
        </a:p>
      </dsp:txBody>
      <dsp:txXfrm>
        <a:off x="224122" y="0"/>
        <a:ext cx="2196842" cy="448244"/>
      </dsp:txXfrm>
    </dsp:sp>
    <dsp:sp modelId="{14775CDC-7E1E-184C-9AAA-B443B0C8D3E4}">
      <dsp:nvSpPr>
        <dsp:cNvPr id="0" name=""/>
        <dsp:cNvSpPr/>
      </dsp:nvSpPr>
      <dsp:spPr>
        <a:xfrm>
          <a:off x="2819398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Draw</a:t>
          </a:r>
          <a:endParaRPr lang="en-US" sz="2600" b="1" kern="1200" dirty="0"/>
        </a:p>
      </dsp:txBody>
      <dsp:txXfrm>
        <a:off x="3043520" y="0"/>
        <a:ext cx="2196842" cy="448244"/>
      </dsp:txXfrm>
    </dsp:sp>
    <dsp:sp modelId="{7919D103-A743-BD49-BBD4-D75E34CC72A3}">
      <dsp:nvSpPr>
        <dsp:cNvPr id="0" name=""/>
        <dsp:cNvSpPr/>
      </dsp:nvSpPr>
      <dsp:spPr>
        <a:xfrm>
          <a:off x="563880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Find</a:t>
          </a:r>
        </a:p>
      </dsp:txBody>
      <dsp:txXfrm>
        <a:off x="5862922" y="0"/>
        <a:ext cx="2196842" cy="448244"/>
      </dsp:txXfrm>
    </dsp:sp>
    <dsp:sp modelId="{B4A12A7B-5181-7F47-9FE6-76021B0C6109}">
      <dsp:nvSpPr>
        <dsp:cNvPr id="0" name=""/>
        <dsp:cNvSpPr/>
      </dsp:nvSpPr>
      <dsp:spPr>
        <a:xfrm>
          <a:off x="8381961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Calculate</a:t>
          </a:r>
          <a:endParaRPr lang="en-US" sz="2600" b="1" kern="1200" dirty="0"/>
        </a:p>
      </dsp:txBody>
      <dsp:txXfrm>
        <a:off x="8606083" y="0"/>
        <a:ext cx="2196842" cy="4482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A003F-94F1-4848-8DAC-667AD09693B8}">
      <dsp:nvSpPr>
        <dsp:cNvPr id="0" name=""/>
        <dsp:cNvSpPr/>
      </dsp:nvSpPr>
      <dsp:spPr>
        <a:xfrm>
          <a:off x="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Convert</a:t>
          </a:r>
          <a:endParaRPr lang="en-US" sz="2600" b="1" kern="1200" dirty="0"/>
        </a:p>
      </dsp:txBody>
      <dsp:txXfrm>
        <a:off x="224122" y="0"/>
        <a:ext cx="2196842" cy="448244"/>
      </dsp:txXfrm>
    </dsp:sp>
    <dsp:sp modelId="{14775CDC-7E1E-184C-9AAA-B443B0C8D3E4}">
      <dsp:nvSpPr>
        <dsp:cNvPr id="0" name=""/>
        <dsp:cNvSpPr/>
      </dsp:nvSpPr>
      <dsp:spPr>
        <a:xfrm>
          <a:off x="2819398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Draw</a:t>
          </a:r>
          <a:endParaRPr lang="en-US" sz="2600" b="1" kern="1200" dirty="0"/>
        </a:p>
      </dsp:txBody>
      <dsp:txXfrm>
        <a:off x="3043520" y="0"/>
        <a:ext cx="2196842" cy="448244"/>
      </dsp:txXfrm>
    </dsp:sp>
    <dsp:sp modelId="{7919D103-A743-BD49-BBD4-D75E34CC72A3}">
      <dsp:nvSpPr>
        <dsp:cNvPr id="0" name=""/>
        <dsp:cNvSpPr/>
      </dsp:nvSpPr>
      <dsp:spPr>
        <a:xfrm>
          <a:off x="5638800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Find</a:t>
          </a:r>
        </a:p>
      </dsp:txBody>
      <dsp:txXfrm>
        <a:off x="5862922" y="0"/>
        <a:ext cx="2196842" cy="448244"/>
      </dsp:txXfrm>
    </dsp:sp>
    <dsp:sp modelId="{B4A12A7B-5181-7F47-9FE6-76021B0C6109}">
      <dsp:nvSpPr>
        <dsp:cNvPr id="0" name=""/>
        <dsp:cNvSpPr/>
      </dsp:nvSpPr>
      <dsp:spPr>
        <a:xfrm>
          <a:off x="8381961" y="0"/>
          <a:ext cx="2645086" cy="4482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b="1" kern="1200" dirty="0"/>
            <a:t>Calculate</a:t>
          </a:r>
          <a:endParaRPr lang="en-US" sz="2600" b="1" kern="1200" dirty="0"/>
        </a:p>
      </dsp:txBody>
      <dsp:txXfrm>
        <a:off x="8606083" y="0"/>
        <a:ext cx="2196842" cy="4482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tiff>
</file>

<file path=ppt/media/image2.png>
</file>

<file path=ppt/media/image20.png>
</file>

<file path=ppt/media/image3.jp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15DEB0-B1B7-4B0F-A7EC-CF4A76D2085A}" type="datetimeFigureOut">
              <a:rPr lang="en-US"/>
              <a:pPr/>
              <a:t>10/6/20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877B4-D1E2-48B8-AA50-ACEFAD04A16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13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77B4-D1E2-48B8-AA50-ACEFAD04A163}" type="slidenum">
              <a:rPr lang="en-US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27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Z-score:</a:t>
            </a:r>
            <a:r>
              <a:rPr lang="zh-CN" altLang="en-US" sz="1200" dirty="0"/>
              <a:t> </a:t>
            </a:r>
            <a:r>
              <a:rPr lang="en-US" altLang="zh-CN" sz="1200" dirty="0"/>
              <a:t>number</a:t>
            </a:r>
            <a:r>
              <a:rPr lang="zh-CN" altLang="en-US" sz="1200" dirty="0"/>
              <a:t> </a:t>
            </a:r>
            <a:r>
              <a:rPr lang="en-US" altLang="zh-CN" sz="1200" dirty="0"/>
              <a:t>of</a:t>
            </a:r>
            <a:r>
              <a:rPr lang="zh-CN" altLang="en-US" sz="1200" dirty="0"/>
              <a:t> </a:t>
            </a:r>
            <a:r>
              <a:rPr lang="en-US" altLang="zh-CN" sz="1200" dirty="0"/>
              <a:t>SD,</a:t>
            </a:r>
            <a:r>
              <a:rPr lang="zh-CN" altLang="en-US" sz="1200" dirty="0"/>
              <a:t> </a:t>
            </a:r>
            <a:r>
              <a:rPr lang="en-US" altLang="zh-CN" sz="1200" dirty="0"/>
              <a:t>a</a:t>
            </a:r>
            <a:r>
              <a:rPr lang="zh-CN" altLang="en-US" sz="1200" dirty="0"/>
              <a:t> </a:t>
            </a:r>
            <a:r>
              <a:rPr lang="en-US" altLang="zh-CN" sz="1200" dirty="0"/>
              <a:t>particular</a:t>
            </a:r>
            <a:r>
              <a:rPr lang="zh-CN" altLang="en-US" sz="1200" dirty="0"/>
              <a:t> </a:t>
            </a:r>
            <a:r>
              <a:rPr lang="en-US" altLang="zh-CN" sz="1200" dirty="0"/>
              <a:t>value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mean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877B4-D1E2-48B8-AA50-ACEFAD04A16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84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877B4-D1E2-48B8-AA50-ACEFAD04A16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38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877B4-D1E2-48B8-AA50-ACEFAD04A16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004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/>
              <a:t>Z-score:</a:t>
            </a:r>
            <a:r>
              <a:rPr lang="zh-CN" altLang="en-US" sz="1200" dirty="0"/>
              <a:t> </a:t>
            </a:r>
            <a:r>
              <a:rPr lang="en-US" altLang="zh-CN" sz="1200" dirty="0"/>
              <a:t>number</a:t>
            </a:r>
            <a:r>
              <a:rPr lang="zh-CN" altLang="en-US" sz="1200" dirty="0"/>
              <a:t> </a:t>
            </a:r>
            <a:r>
              <a:rPr lang="en-US" altLang="zh-CN" sz="1200" dirty="0"/>
              <a:t>of</a:t>
            </a:r>
            <a:r>
              <a:rPr lang="zh-CN" altLang="en-US" sz="1200" dirty="0"/>
              <a:t> </a:t>
            </a:r>
            <a:r>
              <a:rPr lang="en-US" altLang="zh-CN" sz="1200" dirty="0"/>
              <a:t>SD,</a:t>
            </a:r>
            <a:r>
              <a:rPr lang="zh-CN" altLang="en-US" sz="1200" dirty="0"/>
              <a:t> </a:t>
            </a:r>
            <a:r>
              <a:rPr lang="en-US" altLang="zh-CN" sz="1200" dirty="0"/>
              <a:t>a</a:t>
            </a:r>
            <a:r>
              <a:rPr lang="zh-CN" altLang="en-US" sz="1200" dirty="0"/>
              <a:t> </a:t>
            </a:r>
            <a:r>
              <a:rPr lang="en-US" altLang="zh-CN" sz="1200" dirty="0"/>
              <a:t>particular</a:t>
            </a:r>
            <a:r>
              <a:rPr lang="zh-CN" altLang="en-US" sz="1200" dirty="0"/>
              <a:t> </a:t>
            </a:r>
            <a:r>
              <a:rPr lang="en-US" altLang="zh-CN" sz="1200" dirty="0"/>
              <a:t>value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from</a:t>
            </a:r>
            <a:r>
              <a:rPr lang="zh-CN" altLang="en-US" sz="1200" dirty="0"/>
              <a:t> </a:t>
            </a:r>
            <a:r>
              <a:rPr lang="en-US" altLang="zh-CN" sz="1200" dirty="0"/>
              <a:t>the</a:t>
            </a:r>
            <a:r>
              <a:rPr lang="zh-CN" altLang="en-US" sz="1200" dirty="0"/>
              <a:t> </a:t>
            </a:r>
            <a:r>
              <a:rPr lang="en-US" altLang="zh-CN" sz="1200" dirty="0"/>
              <a:t>mean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877B4-D1E2-48B8-AA50-ACEFAD04A16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39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877B4-D1E2-48B8-AA50-ACEFAD04A16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94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64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969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12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3635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678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86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56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2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2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074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03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16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432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26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685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68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59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3F92E-11A2-4FB5-8852-B5A2451149E9}" type="datetimeFigureOut">
              <a:rPr lang="en-US" smtClean="0"/>
              <a:pPr/>
              <a:t>10/6/20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8BC8B-EC8A-442F-B60B-5F9FFA8565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98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41" r:id="rId3"/>
    <p:sldLayoutId id="2147484342" r:id="rId4"/>
    <p:sldLayoutId id="2147484343" r:id="rId5"/>
    <p:sldLayoutId id="2147484344" r:id="rId6"/>
    <p:sldLayoutId id="2147484345" r:id="rId7"/>
    <p:sldLayoutId id="2147484346" r:id="rId8"/>
    <p:sldLayoutId id="2147484347" r:id="rId9"/>
    <p:sldLayoutId id="2147484348" r:id="rId10"/>
    <p:sldLayoutId id="2147484349" r:id="rId11"/>
    <p:sldLayoutId id="2147484350" r:id="rId12"/>
    <p:sldLayoutId id="2147484351" r:id="rId13"/>
    <p:sldLayoutId id="2147484352" r:id="rId14"/>
    <p:sldLayoutId id="2147484353" r:id="rId15"/>
    <p:sldLayoutId id="2147484354" r:id="rId16"/>
    <p:sldLayoutId id="214748435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10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1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15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image" Target="../media/image18.png"/><Relationship Id="rId5" Type="http://schemas.openxmlformats.org/officeDocument/2006/relationships/diagramColors" Target="../diagrams/colors5.xml"/><Relationship Id="rId10" Type="http://schemas.openxmlformats.org/officeDocument/2006/relationships/image" Target="../media/image20.pn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Sociology: 3549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Recitation #5</a:t>
            </a:r>
          </a:p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Yue Chu</a:t>
            </a:r>
          </a:p>
        </p:txBody>
      </p:sp>
    </p:spTree>
    <p:extLst>
      <p:ext uri="{BB962C8B-B14F-4D97-AF65-F5344CB8AC3E}">
        <p14:creationId xmlns:p14="http://schemas.microsoft.com/office/powerpoint/2010/main" val="1551492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A19-0265-B14A-B2CD-C9E83BB3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calculation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D7CA4C-4230-B443-98D0-FD0CF3F1A0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460207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008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80A8-EA2E-344D-8E8A-0D7F8907D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4373"/>
            <a:ext cx="10668000" cy="1293028"/>
          </a:xfrm>
        </p:spPr>
        <p:txBody>
          <a:bodyPr>
            <a:normAutofit/>
          </a:bodyPr>
          <a:lstStyle/>
          <a:p>
            <a:r>
              <a:rPr lang="en-US" altLang="zh-CN" sz="3000" b="1" dirty="0"/>
              <a:t>Example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#1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–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one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positive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z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score</a:t>
            </a:r>
            <a:endParaRPr lang="en-US" sz="3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AAABA-0361-8E41-B10C-909170101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2600"/>
            <a:ext cx="10582129" cy="938577"/>
          </a:xfrm>
        </p:spPr>
        <p:txBody>
          <a:bodyPr>
            <a:normAutofit/>
          </a:bodyPr>
          <a:lstStyle/>
          <a:p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3.23</a:t>
            </a:r>
            <a:r>
              <a:rPr lang="zh-CN" altLang="en-US" dirty="0"/>
              <a:t> </a:t>
            </a:r>
            <a:r>
              <a:rPr lang="en-US" altLang="zh-CN" dirty="0"/>
              <a:t>kg,</a:t>
            </a:r>
            <a:r>
              <a:rPr lang="zh-CN" altLang="en-US" dirty="0"/>
              <a:t> </a:t>
            </a:r>
            <a:r>
              <a:rPr lang="en-US" altLang="zh-CN" dirty="0"/>
              <a:t>SD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0.14</a:t>
            </a:r>
            <a:r>
              <a:rPr lang="zh-CN" altLang="en-US" dirty="0"/>
              <a:t> </a:t>
            </a:r>
            <a:r>
              <a:rPr lang="en-US" altLang="zh-CN" dirty="0"/>
              <a:t>kg</a:t>
            </a:r>
            <a:endParaRPr lang="en-US" dirty="0"/>
          </a:p>
          <a:p>
            <a:r>
              <a:rPr lang="en-US" altLang="zh-CN" b="1" dirty="0"/>
              <a:t>Question</a:t>
            </a:r>
            <a:r>
              <a:rPr lang="zh-CN" altLang="en-US" b="1" dirty="0"/>
              <a:t> </a:t>
            </a:r>
            <a:r>
              <a:rPr lang="en-US" altLang="zh-CN" b="1" dirty="0"/>
              <a:t>1:</a:t>
            </a:r>
            <a:r>
              <a:rPr lang="zh-CN" altLang="en-US" b="1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percentage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3.3kg?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0990519-006C-1141-BE44-305F9C4552D3}"/>
              </a:ext>
            </a:extLst>
          </p:cNvPr>
          <p:cNvGrpSpPr/>
          <p:nvPr/>
        </p:nvGrpSpPr>
        <p:grpSpPr>
          <a:xfrm>
            <a:off x="556003" y="3679404"/>
            <a:ext cx="2224310" cy="2361703"/>
            <a:chOff x="255914" y="3679404"/>
            <a:chExt cx="2514600" cy="2361703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E066881-C8B5-474F-ACED-853F3DFA45AF}"/>
                </a:ext>
              </a:extLst>
            </p:cNvPr>
            <p:cNvSpPr txBox="1">
              <a:spLocks/>
            </p:cNvSpPr>
            <p:nvPr/>
          </p:nvSpPr>
          <p:spPr>
            <a:xfrm>
              <a:off x="457200" y="3679404"/>
              <a:ext cx="2286000" cy="236170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2000" dirty="0"/>
                <a:t>Z-score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9EFF269F-56A7-CD45-95AC-D0E40849A79B}"/>
                    </a:ext>
                  </a:extLst>
                </p:cNvPr>
                <p:cNvSpPr/>
                <p:nvPr/>
              </p:nvSpPr>
              <p:spPr>
                <a:xfrm>
                  <a:off x="255914" y="4232438"/>
                  <a:ext cx="2514600" cy="155080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𝒛</m:t>
                        </m:r>
                        <m:r>
                          <a:rPr lang="en-US" sz="2000" b="1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f>
                          <m:fPr>
                            <m:ctrlPr>
                              <a:rPr lang="en-US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altLang="zh-CN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acc>
                          </m:num>
                          <m:den>
                            <m:r>
                              <a:rPr lang="en-US" altLang="zh-CN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𝒔</m:t>
                            </m:r>
                          </m:den>
                        </m:f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fPr>
                          <m:num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𝟑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𝟑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𝟑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𝟐𝟑</m:t>
                            </m:r>
                          </m:num>
                          <m:den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𝟎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𝟏𝟒</m:t>
                            </m:r>
                          </m:den>
                        </m:f>
                        <m:r>
                          <a:rPr lang="en-US" altLang="zh-CN" sz="2000" b="1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𝟎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.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𝟓𝟎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9EFF269F-56A7-CD45-95AC-D0E40849A79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5914" y="4232438"/>
                  <a:ext cx="2514600" cy="155080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2F1DC50-694C-1E4F-992B-C679A16C0A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576285"/>
              </p:ext>
            </p:extLst>
          </p:nvPr>
        </p:nvGraphicFramePr>
        <p:xfrm>
          <a:off x="685800" y="2947742"/>
          <a:ext cx="11049000" cy="44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30D59EB4-C550-CF48-8C09-631D0C36CC4E}"/>
              </a:ext>
            </a:extLst>
          </p:cNvPr>
          <p:cNvGrpSpPr/>
          <p:nvPr/>
        </p:nvGrpSpPr>
        <p:grpSpPr>
          <a:xfrm>
            <a:off x="6210300" y="4018901"/>
            <a:ext cx="2716935" cy="1671558"/>
            <a:chOff x="6350865" y="3911542"/>
            <a:chExt cx="3076215" cy="18926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B5B6A6-FAAE-9942-A298-15363326A1BD}"/>
                </a:ext>
              </a:extLst>
            </p:cNvPr>
            <p:cNvGrpSpPr/>
            <p:nvPr/>
          </p:nvGrpSpPr>
          <p:grpSpPr>
            <a:xfrm>
              <a:off x="6350865" y="3911542"/>
              <a:ext cx="3076215" cy="1879657"/>
              <a:chOff x="6781800" y="3277767"/>
              <a:chExt cx="2868200" cy="1752554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4AD088E-4C74-064C-8578-DE384BF75E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25372" b="66115"/>
              <a:stretch/>
            </p:blipFill>
            <p:spPr>
              <a:xfrm>
                <a:off x="6781801" y="3277767"/>
                <a:ext cx="2868199" cy="1141833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647775D9-3003-9144-B53C-8DB5E01D9B6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79615" r="25372"/>
              <a:stretch/>
            </p:blipFill>
            <p:spPr>
              <a:xfrm>
                <a:off x="6781800" y="4343400"/>
                <a:ext cx="2868200" cy="686921"/>
              </a:xfrm>
              <a:prstGeom prst="rect">
                <a:avLst/>
              </a:prstGeom>
            </p:spPr>
          </p:pic>
        </p:grp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EF999D-27E8-3245-B030-204D558926B2}"/>
                </a:ext>
              </a:extLst>
            </p:cNvPr>
            <p:cNvSpPr/>
            <p:nvPr/>
          </p:nvSpPr>
          <p:spPr>
            <a:xfrm>
              <a:off x="7772400" y="5499341"/>
              <a:ext cx="990600" cy="304801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EAE91E-287D-F04B-9C54-D16AC9A5AFF3}"/>
              </a:ext>
            </a:extLst>
          </p:cNvPr>
          <p:cNvSpPr txBox="1">
            <a:spLocks/>
          </p:cNvSpPr>
          <p:nvPr/>
        </p:nvSpPr>
        <p:spPr>
          <a:xfrm>
            <a:off x="9122937" y="3699755"/>
            <a:ext cx="2719997" cy="25486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/>
              <a:t>0.50+0.1915</a:t>
            </a:r>
            <a:r>
              <a:rPr lang="zh-CN" altLang="en-US" sz="2400" dirty="0"/>
              <a:t> </a:t>
            </a:r>
            <a:r>
              <a:rPr lang="en-US" altLang="zh-CN" sz="2400" dirty="0"/>
              <a:t>=0.6915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1" dirty="0"/>
              <a:t>Interpretation:</a:t>
            </a:r>
          </a:p>
          <a:p>
            <a:pPr marL="0" indent="0">
              <a:buNone/>
            </a:pPr>
            <a:r>
              <a:rPr lang="en-US" altLang="zh-CN" sz="2400" dirty="0"/>
              <a:t>69.15%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girls</a:t>
            </a:r>
            <a:r>
              <a:rPr lang="zh-CN" altLang="en-US" sz="2400" dirty="0"/>
              <a:t> </a:t>
            </a:r>
            <a:r>
              <a:rPr lang="en-US" altLang="zh-CN" sz="2400" dirty="0"/>
              <a:t>has</a:t>
            </a:r>
            <a:r>
              <a:rPr lang="zh-CN" altLang="en-US" sz="2400" dirty="0"/>
              <a:t> </a:t>
            </a:r>
            <a:r>
              <a:rPr lang="en-US" altLang="zh-CN" sz="2400" dirty="0"/>
              <a:t>birth</a:t>
            </a:r>
            <a:r>
              <a:rPr lang="zh-CN" altLang="en-US" sz="2400" dirty="0"/>
              <a:t> </a:t>
            </a:r>
            <a:r>
              <a:rPr lang="en-US" altLang="zh-CN" sz="2400" dirty="0"/>
              <a:t>weight</a:t>
            </a:r>
            <a:r>
              <a:rPr lang="zh-CN" altLang="en-US" sz="2400" dirty="0"/>
              <a:t> </a:t>
            </a:r>
            <a:r>
              <a:rPr lang="en-US" altLang="zh-CN" sz="2400" dirty="0"/>
              <a:t>less</a:t>
            </a:r>
            <a:r>
              <a:rPr lang="zh-CN" altLang="en-US" sz="2400" dirty="0"/>
              <a:t> </a:t>
            </a:r>
            <a:r>
              <a:rPr lang="en-US" altLang="zh-CN" sz="2400" dirty="0"/>
              <a:t>than</a:t>
            </a:r>
            <a:r>
              <a:rPr lang="zh-CN" altLang="en-US" sz="2400" dirty="0"/>
              <a:t> </a:t>
            </a:r>
            <a:r>
              <a:rPr lang="en-US" altLang="zh-CN" sz="2400" dirty="0"/>
              <a:t>3.3</a:t>
            </a:r>
            <a:r>
              <a:rPr lang="zh-CN" altLang="en-US" sz="2400" dirty="0"/>
              <a:t> </a:t>
            </a:r>
            <a:r>
              <a:rPr lang="en-US" altLang="zh-CN" sz="2400" dirty="0"/>
              <a:t>kg.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35C35A1-F628-0F4F-A497-A41FDC97928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373" t="13387"/>
          <a:stretch/>
        </p:blipFill>
        <p:spPr>
          <a:xfrm>
            <a:off x="2868584" y="4018901"/>
            <a:ext cx="3245103" cy="165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8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80A8-EA2E-344D-8E8A-0D7F8907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000" b="1" dirty="0"/>
              <a:t>Example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#2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–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one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negative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z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score</a:t>
            </a:r>
            <a:endParaRPr lang="en-US" sz="3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AAABA-0361-8E41-B10C-909170101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2600"/>
            <a:ext cx="10582129" cy="938577"/>
          </a:xfrm>
        </p:spPr>
        <p:txBody>
          <a:bodyPr>
            <a:normAutofit/>
          </a:bodyPr>
          <a:lstStyle/>
          <a:p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3.23</a:t>
            </a:r>
            <a:r>
              <a:rPr lang="zh-CN" altLang="en-US" dirty="0"/>
              <a:t> </a:t>
            </a:r>
            <a:r>
              <a:rPr lang="en-US" altLang="zh-CN" dirty="0"/>
              <a:t>kg,</a:t>
            </a:r>
            <a:r>
              <a:rPr lang="zh-CN" altLang="en-US" dirty="0"/>
              <a:t> </a:t>
            </a:r>
            <a:r>
              <a:rPr lang="en-US" altLang="zh-CN" dirty="0"/>
              <a:t>SD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0.14</a:t>
            </a:r>
            <a:r>
              <a:rPr lang="zh-CN" altLang="en-US" dirty="0"/>
              <a:t> </a:t>
            </a:r>
            <a:r>
              <a:rPr lang="en-US" altLang="zh-CN" dirty="0"/>
              <a:t>kg</a:t>
            </a:r>
            <a:endParaRPr lang="en-US" dirty="0"/>
          </a:p>
          <a:p>
            <a:r>
              <a:rPr lang="en-US" altLang="zh-CN" b="1" dirty="0"/>
              <a:t>Question</a:t>
            </a:r>
            <a:r>
              <a:rPr lang="zh-CN" altLang="en-US" b="1" dirty="0"/>
              <a:t> </a:t>
            </a:r>
            <a:r>
              <a:rPr lang="en-US" altLang="zh-CN" b="1" dirty="0"/>
              <a:t>2:</a:t>
            </a:r>
            <a:r>
              <a:rPr lang="zh-CN" altLang="en-US" b="1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percentage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3.0</a:t>
            </a:r>
            <a:r>
              <a:rPr lang="zh-CN" altLang="en-US" dirty="0"/>
              <a:t> </a:t>
            </a:r>
            <a:r>
              <a:rPr lang="en-US" altLang="zh-CN" dirty="0"/>
              <a:t>kg?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0990519-006C-1141-BE44-305F9C4552D3}"/>
              </a:ext>
            </a:extLst>
          </p:cNvPr>
          <p:cNvGrpSpPr/>
          <p:nvPr/>
        </p:nvGrpSpPr>
        <p:grpSpPr>
          <a:xfrm>
            <a:off x="556003" y="3679404"/>
            <a:ext cx="2224310" cy="2361703"/>
            <a:chOff x="255914" y="3679404"/>
            <a:chExt cx="2514600" cy="2361703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E066881-C8B5-474F-ACED-853F3DFA45AF}"/>
                </a:ext>
              </a:extLst>
            </p:cNvPr>
            <p:cNvSpPr txBox="1">
              <a:spLocks/>
            </p:cNvSpPr>
            <p:nvPr/>
          </p:nvSpPr>
          <p:spPr>
            <a:xfrm>
              <a:off x="457200" y="3679404"/>
              <a:ext cx="2286000" cy="236170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2000" dirty="0"/>
                <a:t>Z-score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9EFF269F-56A7-CD45-95AC-D0E40849A79B}"/>
                    </a:ext>
                  </a:extLst>
                </p:cNvPr>
                <p:cNvSpPr/>
                <p:nvPr/>
              </p:nvSpPr>
              <p:spPr>
                <a:xfrm>
                  <a:off x="255914" y="4232438"/>
                  <a:ext cx="2514600" cy="155080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𝒛</m:t>
                        </m:r>
                        <m:r>
                          <a:rPr lang="en-US" sz="2000" b="1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f>
                          <m:fPr>
                            <m:ctrlPr>
                              <a:rPr lang="en-US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US" altLang="zh-CN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000" b="1" i="1">
                                    <a:ln w="0"/>
                                    <a:effectLst>
                                      <a:outerShdw blurRad="38100" dist="19050" dir="2700000" algn="tl" rotWithShape="0">
                                        <a:schemeClr val="dk1">
                                          <a:alpha val="4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acc>
                          </m:num>
                          <m:den>
                            <m:r>
                              <a:rPr lang="en-US" altLang="zh-CN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𝒔</m:t>
                            </m:r>
                          </m:den>
                        </m:f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zh-CN" sz="2000" b="1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fPr>
                          <m:num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𝟑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𝟎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𝟑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𝟐𝟑</m:t>
                            </m:r>
                          </m:num>
                          <m:den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𝟎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.</m:t>
                            </m:r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𝟏𝟒</m:t>
                            </m:r>
                          </m:den>
                        </m:f>
                        <m:r>
                          <a:rPr lang="en-US" altLang="zh-CN" sz="2000" b="1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−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𝟏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.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𝟔𝟒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9EFF269F-56A7-CD45-95AC-D0E40849A79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5914" y="4232438"/>
                  <a:ext cx="2514600" cy="155080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2F1DC50-694C-1E4F-992B-C679A16C0AEF}"/>
              </a:ext>
            </a:extLst>
          </p:cNvPr>
          <p:cNvGraphicFramePr/>
          <p:nvPr/>
        </p:nvGraphicFramePr>
        <p:xfrm>
          <a:off x="685800" y="2947742"/>
          <a:ext cx="11049000" cy="44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EAE91E-287D-F04B-9C54-D16AC9A5AFF3}"/>
              </a:ext>
            </a:extLst>
          </p:cNvPr>
          <p:cNvSpPr txBox="1">
            <a:spLocks/>
          </p:cNvSpPr>
          <p:nvPr/>
        </p:nvSpPr>
        <p:spPr>
          <a:xfrm>
            <a:off x="2958362" y="5844955"/>
            <a:ext cx="8909291" cy="669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Interpretation:</a:t>
            </a:r>
            <a:r>
              <a:rPr lang="zh-CN" altLang="en-US" b="1" dirty="0"/>
              <a:t> </a:t>
            </a:r>
            <a:r>
              <a:rPr lang="en-US" altLang="zh-CN" dirty="0"/>
              <a:t>5.05%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girls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3.0</a:t>
            </a:r>
            <a:r>
              <a:rPr lang="zh-CN" altLang="en-US" dirty="0"/>
              <a:t> </a:t>
            </a:r>
            <a:r>
              <a:rPr lang="en-US" altLang="zh-CN" dirty="0"/>
              <a:t>kg.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874D54-C7EC-6C40-AC6A-576492C355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3863" y="3772422"/>
            <a:ext cx="3317293" cy="179017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03704AC-6996-4648-8C5E-3F44EB3C36B3}"/>
              </a:ext>
            </a:extLst>
          </p:cNvPr>
          <p:cNvGrpSpPr/>
          <p:nvPr/>
        </p:nvGrpSpPr>
        <p:grpSpPr>
          <a:xfrm>
            <a:off x="6994267" y="3783200"/>
            <a:ext cx="3739844" cy="1779400"/>
            <a:chOff x="6210300" y="4009660"/>
            <a:chExt cx="3543299" cy="168588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8265D97-322B-3340-B266-0A0DFFB8C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7309"/>
            <a:stretch/>
          </p:blipFill>
          <p:spPr>
            <a:xfrm>
              <a:off x="6210300" y="5073245"/>
              <a:ext cx="3543299" cy="62230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E0DA67D-F450-864C-AD0B-9EFFC4581257}"/>
                </a:ext>
              </a:extLst>
            </p:cNvPr>
            <p:cNvGrpSpPr/>
            <p:nvPr/>
          </p:nvGrpSpPr>
          <p:grpSpPr>
            <a:xfrm>
              <a:off x="6210300" y="4009660"/>
              <a:ext cx="3543299" cy="1476741"/>
              <a:chOff x="6350865" y="3901077"/>
              <a:chExt cx="4011855" cy="1672020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DED0BEBD-137A-8646-A61E-35D2077AA9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r="2673" b="66115"/>
              <a:stretch/>
            </p:blipFill>
            <p:spPr>
              <a:xfrm>
                <a:off x="6350865" y="3901077"/>
                <a:ext cx="4011855" cy="1224644"/>
              </a:xfrm>
              <a:prstGeom prst="rect">
                <a:avLst/>
              </a:prstGeom>
            </p:spPr>
          </p:pic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975583C-C16F-4E4E-8FC6-FDBD4357C8BA}"/>
                  </a:ext>
                </a:extLst>
              </p:cNvPr>
              <p:cNvSpPr/>
              <p:nvPr/>
            </p:nvSpPr>
            <p:spPr>
              <a:xfrm>
                <a:off x="9319651" y="5268297"/>
                <a:ext cx="990600" cy="304800"/>
              </a:xfrm>
              <a:prstGeom prst="roundRect">
                <a:avLst/>
              </a:prstGeom>
              <a:noFill/>
              <a:ln w="381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572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80A8-EA2E-344D-8E8A-0D7F8907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000" b="1" dirty="0"/>
              <a:t>Example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#3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–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range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covering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mean</a:t>
            </a:r>
            <a:endParaRPr lang="en-US" sz="3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AAABA-0361-8E41-B10C-909170101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2600"/>
            <a:ext cx="10582129" cy="1130848"/>
          </a:xfrm>
        </p:spPr>
        <p:txBody>
          <a:bodyPr>
            <a:normAutofit/>
          </a:bodyPr>
          <a:lstStyle/>
          <a:p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3.23</a:t>
            </a:r>
            <a:r>
              <a:rPr lang="zh-CN" altLang="en-US" dirty="0"/>
              <a:t> </a:t>
            </a:r>
            <a:r>
              <a:rPr lang="en-US" altLang="zh-CN" dirty="0"/>
              <a:t>kg,</a:t>
            </a:r>
            <a:r>
              <a:rPr lang="zh-CN" altLang="en-US" dirty="0"/>
              <a:t> </a:t>
            </a:r>
            <a:r>
              <a:rPr lang="en-US" altLang="zh-CN" dirty="0"/>
              <a:t>SD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0.14</a:t>
            </a:r>
            <a:r>
              <a:rPr lang="zh-CN" altLang="en-US" dirty="0"/>
              <a:t> </a:t>
            </a:r>
            <a:r>
              <a:rPr lang="en-US" altLang="zh-CN" dirty="0"/>
              <a:t>kg</a:t>
            </a:r>
            <a:endParaRPr lang="en-US" dirty="0"/>
          </a:p>
          <a:p>
            <a:r>
              <a:rPr lang="en-US" altLang="zh-CN" b="1" dirty="0"/>
              <a:t>Question</a:t>
            </a:r>
            <a:r>
              <a:rPr lang="zh-CN" altLang="en-US" b="1" dirty="0"/>
              <a:t> </a:t>
            </a:r>
            <a:r>
              <a:rPr lang="en-US" altLang="zh-CN" b="1" dirty="0"/>
              <a:t>3:</a:t>
            </a:r>
            <a:r>
              <a:rPr lang="zh-CN" altLang="en-US" b="1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randomly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having</a:t>
            </a:r>
            <a:r>
              <a:rPr lang="zh-CN" altLang="en-US" dirty="0"/>
              <a:t> </a:t>
            </a:r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3.0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3.3</a:t>
            </a:r>
            <a:r>
              <a:rPr lang="zh-CN" altLang="en-US" dirty="0"/>
              <a:t> </a:t>
            </a:r>
            <a:r>
              <a:rPr lang="en-US" altLang="zh-CN" dirty="0"/>
              <a:t>kg?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066881-C8B5-474F-ACED-853F3DFA45AF}"/>
              </a:ext>
            </a:extLst>
          </p:cNvPr>
          <p:cNvSpPr txBox="1">
            <a:spLocks/>
          </p:cNvSpPr>
          <p:nvPr/>
        </p:nvSpPr>
        <p:spPr>
          <a:xfrm>
            <a:off x="734052" y="3962822"/>
            <a:ext cx="2022100" cy="2361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/>
              <a:t>Z-score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2F1DC50-694C-1E4F-992B-C679A16C0A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8121817"/>
              </p:ext>
            </p:extLst>
          </p:nvPr>
        </p:nvGraphicFramePr>
        <p:xfrm>
          <a:off x="685800" y="3231160"/>
          <a:ext cx="11049000" cy="44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EAE91E-287D-F04B-9C54-D16AC9A5AFF3}"/>
              </a:ext>
            </a:extLst>
          </p:cNvPr>
          <p:cNvSpPr txBox="1">
            <a:spLocks/>
          </p:cNvSpPr>
          <p:nvPr/>
        </p:nvSpPr>
        <p:spPr>
          <a:xfrm>
            <a:off x="7919594" y="3983173"/>
            <a:ext cx="3923341" cy="2701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/>
              <a:t>0.4495+0.1915=0.641</a:t>
            </a:r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Interpretation:</a:t>
            </a:r>
          </a:p>
          <a:p>
            <a:pPr marL="0" indent="0">
              <a:buNone/>
            </a:pP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probability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randomly</a:t>
            </a:r>
            <a:r>
              <a:rPr lang="zh-CN" altLang="en-US" sz="2000" dirty="0"/>
              <a:t> </a:t>
            </a:r>
            <a:r>
              <a:rPr lang="en-US" altLang="zh-CN" sz="2000" dirty="0"/>
              <a:t>selected</a:t>
            </a:r>
            <a:r>
              <a:rPr lang="zh-CN" altLang="en-US" sz="2000" dirty="0"/>
              <a:t> </a:t>
            </a:r>
            <a:r>
              <a:rPr lang="en-US" altLang="zh-CN" sz="2000" dirty="0"/>
              <a:t>girl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US</a:t>
            </a:r>
            <a:r>
              <a:rPr lang="zh-CN" altLang="en-US" sz="2000" dirty="0"/>
              <a:t> </a:t>
            </a:r>
            <a:r>
              <a:rPr lang="en-US" altLang="zh-CN" sz="2000" dirty="0"/>
              <a:t>having</a:t>
            </a:r>
            <a:r>
              <a:rPr lang="zh-CN" altLang="en-US" sz="2000" dirty="0"/>
              <a:t> </a:t>
            </a:r>
            <a:r>
              <a:rPr lang="en-US" altLang="zh-CN" sz="2000" dirty="0"/>
              <a:t>birth</a:t>
            </a:r>
            <a:r>
              <a:rPr lang="zh-CN" altLang="en-US" sz="2000" dirty="0"/>
              <a:t> </a:t>
            </a:r>
            <a:r>
              <a:rPr lang="en-US" altLang="zh-CN" sz="2000" dirty="0"/>
              <a:t>weight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3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3.3</a:t>
            </a:r>
            <a:r>
              <a:rPr lang="zh-CN" altLang="en-US" sz="2000" dirty="0"/>
              <a:t> </a:t>
            </a:r>
            <a:r>
              <a:rPr lang="en-US" altLang="zh-CN" sz="2000" dirty="0"/>
              <a:t>kg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0.641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64.1%.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4D96415-3157-4747-A787-CA2435D8C5C1}"/>
                  </a:ext>
                </a:extLst>
              </p:cNvPr>
              <p:cNvSpPr/>
              <p:nvPr/>
            </p:nvSpPr>
            <p:spPr>
              <a:xfrm>
                <a:off x="475439" y="4429558"/>
                <a:ext cx="2224310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𝒛</m:t>
                          </m:r>
                        </m:e>
                        <m:sub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𝟏</m:t>
                          </m:r>
                        </m:sub>
                      </m:sSub>
                      <m:r>
                        <a:rPr lang="en-US" sz="2000" b="1" i="1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−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𝟏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.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𝟔𝟒</m:t>
                      </m:r>
                    </m:oMath>
                  </m:oMathPara>
                </a14:m>
                <a:endParaRPr lang="en-US" altLang="zh-CN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Calibri" panose="020F0502020204030204" pitchFamily="34" charset="0"/>
                </a:endParaRPr>
              </a:p>
              <a:p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1" i="1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zh-CN" sz="2000" b="1" i="1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𝒛</m:t>
                          </m:r>
                        </m:e>
                        <m:sub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𝟐</m:t>
                          </m:r>
                        </m:sub>
                      </m:sSub>
                      <m:r>
                        <a:rPr lang="en-US" sz="2000" b="1" i="1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𝟎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.</m:t>
                      </m:r>
                      <m:r>
                        <a:rPr lang="en-US" altLang="zh-CN" sz="2000" b="1" i="1" smtClean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𝟓𝟎</m:t>
                      </m:r>
                    </m:oMath>
                  </m:oMathPara>
                </a14:m>
                <a:endParaRPr lang="en-US" altLang="zh-CN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Calibri" panose="020F0502020204030204" pitchFamily="34" charset="0"/>
                </a:endParaRP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4D96415-3157-4747-A787-CA2435D8C5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439" y="4429558"/>
                <a:ext cx="2224310" cy="132343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ABFE29D-1C22-2B4C-97ED-65230D7A68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04675" y="4027116"/>
            <a:ext cx="2471874" cy="175201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667C131-D5B2-5F4B-8DFA-7B6A4AC8F52C}"/>
              </a:ext>
            </a:extLst>
          </p:cNvPr>
          <p:cNvGrpSpPr/>
          <p:nvPr/>
        </p:nvGrpSpPr>
        <p:grpSpPr>
          <a:xfrm>
            <a:off x="5486400" y="4028085"/>
            <a:ext cx="2223343" cy="1899100"/>
            <a:chOff x="8471193" y="3879218"/>
            <a:chExt cx="2716935" cy="232070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10FD9D4-B326-1D49-BE6E-9A42EF5997D9}"/>
                </a:ext>
              </a:extLst>
            </p:cNvPr>
            <p:cNvGrpSpPr/>
            <p:nvPr/>
          </p:nvGrpSpPr>
          <p:grpSpPr>
            <a:xfrm>
              <a:off x="8471193" y="3879218"/>
              <a:ext cx="2716935" cy="2320709"/>
              <a:chOff x="6210300" y="4018901"/>
              <a:chExt cx="2716935" cy="2320709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F735A795-FAAA-9343-A345-98E6098554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r="32662"/>
              <a:stretch/>
            </p:blipFill>
            <p:spPr>
              <a:xfrm>
                <a:off x="6210300" y="5682791"/>
                <a:ext cx="2716935" cy="656819"/>
              </a:xfrm>
              <a:prstGeom prst="rect">
                <a:avLst/>
              </a:prstGeom>
            </p:spPr>
          </p:pic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D3201FB-51E4-7D4E-98B0-BC2C7592F790}"/>
                  </a:ext>
                </a:extLst>
              </p:cNvPr>
              <p:cNvGrpSpPr/>
              <p:nvPr/>
            </p:nvGrpSpPr>
            <p:grpSpPr>
              <a:xfrm>
                <a:off x="6210300" y="4018901"/>
                <a:ext cx="2716935" cy="1671558"/>
                <a:chOff x="6350865" y="3911542"/>
                <a:chExt cx="3076215" cy="18926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A0BD3F8-F1BC-5E4A-979A-4F5A7B6D4BCE}"/>
                    </a:ext>
                  </a:extLst>
                </p:cNvPr>
                <p:cNvGrpSpPr/>
                <p:nvPr/>
              </p:nvGrpSpPr>
              <p:grpSpPr>
                <a:xfrm>
                  <a:off x="6350865" y="3911542"/>
                  <a:ext cx="3076215" cy="1879657"/>
                  <a:chOff x="6781800" y="3277767"/>
                  <a:chExt cx="2868200" cy="1752554"/>
                </a:xfrm>
              </p:grpSpPr>
              <p:pic>
                <p:nvPicPr>
                  <p:cNvPr id="24" name="Picture 23">
                    <a:extLst>
                      <a:ext uri="{FF2B5EF4-FFF2-40B4-BE49-F238E27FC236}">
                        <a16:creationId xmlns:a16="http://schemas.microsoft.com/office/drawing/2014/main" id="{820F6E88-3F66-CE43-9F55-31694A5FBA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/>
                  <a:srcRect r="25372" b="66115"/>
                  <a:stretch/>
                </p:blipFill>
                <p:spPr>
                  <a:xfrm>
                    <a:off x="6781801" y="3277767"/>
                    <a:ext cx="2868199" cy="1141833"/>
                  </a:xfrm>
                  <a:prstGeom prst="rect">
                    <a:avLst/>
                  </a:prstGeom>
                </p:spPr>
              </p:pic>
              <p:pic>
                <p:nvPicPr>
                  <p:cNvPr id="25" name="Picture 24">
                    <a:extLst>
                      <a:ext uri="{FF2B5EF4-FFF2-40B4-BE49-F238E27FC236}">
                        <a16:creationId xmlns:a16="http://schemas.microsoft.com/office/drawing/2014/main" id="{74538761-718B-7148-A198-018D7E4A21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/>
                  <a:srcRect t="79615" r="25372"/>
                  <a:stretch/>
                </p:blipFill>
                <p:spPr>
                  <a:xfrm>
                    <a:off x="6781800" y="4343400"/>
                    <a:ext cx="2868200" cy="686921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0A705800-1496-7343-B07E-8B2A603E6F2C}"/>
                    </a:ext>
                  </a:extLst>
                </p:cNvPr>
                <p:cNvSpPr/>
                <p:nvPr/>
              </p:nvSpPr>
              <p:spPr>
                <a:xfrm>
                  <a:off x="7772400" y="5499341"/>
                  <a:ext cx="990600" cy="304801"/>
                </a:xfrm>
                <a:prstGeom prst="roundRect">
                  <a:avLst/>
                </a:prstGeom>
                <a:noFill/>
                <a:ln w="381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EF999D-27E8-3245-B030-204D558926B2}"/>
                </a:ext>
              </a:extLst>
            </p:cNvPr>
            <p:cNvSpPr/>
            <p:nvPr/>
          </p:nvSpPr>
          <p:spPr>
            <a:xfrm>
              <a:off x="9762786" y="5719944"/>
              <a:ext cx="874905" cy="269202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053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80A8-EA2E-344D-8E8A-0D7F8907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000" b="1" dirty="0"/>
              <a:t>Example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#4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–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range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not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covering</a:t>
            </a:r>
            <a:r>
              <a:rPr lang="zh-CN" altLang="en-US" sz="3000" b="1" dirty="0"/>
              <a:t> </a:t>
            </a:r>
            <a:r>
              <a:rPr lang="en-US" altLang="zh-CN" sz="3000" b="1" dirty="0"/>
              <a:t>mean</a:t>
            </a:r>
            <a:endParaRPr lang="en-US" sz="3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AAABA-0361-8E41-B10C-909170101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2600"/>
            <a:ext cx="10582129" cy="1395586"/>
          </a:xfrm>
        </p:spPr>
        <p:txBody>
          <a:bodyPr>
            <a:normAutofit/>
          </a:bodyPr>
          <a:lstStyle/>
          <a:p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3.23</a:t>
            </a:r>
            <a:r>
              <a:rPr lang="zh-CN" altLang="en-US" dirty="0"/>
              <a:t> </a:t>
            </a:r>
            <a:r>
              <a:rPr lang="en-US" altLang="zh-CN" dirty="0"/>
              <a:t>kg,</a:t>
            </a:r>
            <a:r>
              <a:rPr lang="zh-CN" altLang="en-US" dirty="0"/>
              <a:t> </a:t>
            </a:r>
            <a:r>
              <a:rPr lang="en-US" altLang="zh-CN" dirty="0"/>
              <a:t>SD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0.14</a:t>
            </a:r>
            <a:r>
              <a:rPr lang="zh-CN" altLang="en-US" dirty="0"/>
              <a:t> </a:t>
            </a:r>
            <a:r>
              <a:rPr lang="en-US" altLang="zh-CN" dirty="0"/>
              <a:t>kg</a:t>
            </a:r>
            <a:endParaRPr lang="en-US" dirty="0"/>
          </a:p>
          <a:p>
            <a:r>
              <a:rPr lang="en-US" altLang="zh-CN" b="1" dirty="0"/>
              <a:t>Question</a:t>
            </a:r>
            <a:r>
              <a:rPr lang="zh-CN" altLang="en-US" b="1" dirty="0"/>
              <a:t> </a:t>
            </a:r>
            <a:r>
              <a:rPr lang="en-US" altLang="zh-CN" b="1" dirty="0"/>
              <a:t>3:</a:t>
            </a:r>
            <a:r>
              <a:rPr lang="zh-CN" altLang="en-US" b="1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randomly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girl</a:t>
            </a:r>
            <a:r>
              <a:rPr lang="zh-CN" altLang="en-US" dirty="0"/>
              <a:t> </a:t>
            </a:r>
            <a:r>
              <a:rPr lang="en-US" altLang="zh-CN" dirty="0"/>
              <a:t>having</a:t>
            </a:r>
            <a:r>
              <a:rPr lang="zh-CN" altLang="en-US" dirty="0"/>
              <a:t> </a:t>
            </a:r>
            <a:r>
              <a:rPr lang="en-US" altLang="zh-CN" dirty="0"/>
              <a:t>birth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3.3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3.46</a:t>
            </a:r>
            <a:r>
              <a:rPr lang="zh-CN" altLang="en-US" dirty="0"/>
              <a:t> </a:t>
            </a:r>
            <a:r>
              <a:rPr lang="en-US" altLang="zh-CN" dirty="0"/>
              <a:t>kg?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2F1DC50-694C-1E4F-992B-C679A16C0A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0902023"/>
              </p:ext>
            </p:extLst>
          </p:nvPr>
        </p:nvGraphicFramePr>
        <p:xfrm>
          <a:off x="685800" y="3105585"/>
          <a:ext cx="11049000" cy="44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EAE91E-287D-F04B-9C54-D16AC9A5AFF3}"/>
              </a:ext>
            </a:extLst>
          </p:cNvPr>
          <p:cNvSpPr txBox="1">
            <a:spLocks/>
          </p:cNvSpPr>
          <p:nvPr/>
        </p:nvSpPr>
        <p:spPr>
          <a:xfrm>
            <a:off x="8304055" y="3699755"/>
            <a:ext cx="3538880" cy="27010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/>
              <a:t>0.4495-0.1915=0.258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1" dirty="0"/>
              <a:t>Interpretation:</a:t>
            </a:r>
          </a:p>
          <a:p>
            <a:pPr marL="0" indent="0">
              <a:buNone/>
            </a:pP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probability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randomly</a:t>
            </a:r>
            <a:r>
              <a:rPr lang="zh-CN" altLang="en-US" sz="2400" dirty="0"/>
              <a:t> </a:t>
            </a:r>
            <a:r>
              <a:rPr lang="en-US" altLang="zh-CN" sz="2400" dirty="0"/>
              <a:t>selected</a:t>
            </a:r>
            <a:r>
              <a:rPr lang="zh-CN" altLang="en-US" sz="2400" dirty="0"/>
              <a:t> </a:t>
            </a:r>
            <a:r>
              <a:rPr lang="en-US" altLang="zh-CN" sz="2400" dirty="0"/>
              <a:t>girl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US</a:t>
            </a:r>
            <a:r>
              <a:rPr lang="zh-CN" altLang="en-US" sz="2400" dirty="0"/>
              <a:t> </a:t>
            </a:r>
            <a:r>
              <a:rPr lang="en-US" altLang="zh-CN" sz="2400" dirty="0"/>
              <a:t>having</a:t>
            </a:r>
            <a:r>
              <a:rPr lang="zh-CN" altLang="en-US" sz="2400" dirty="0"/>
              <a:t> </a:t>
            </a:r>
            <a:r>
              <a:rPr lang="en-US" altLang="zh-CN" sz="2400" dirty="0"/>
              <a:t>birth</a:t>
            </a:r>
            <a:r>
              <a:rPr lang="zh-CN" altLang="en-US" sz="2400" dirty="0"/>
              <a:t> </a:t>
            </a:r>
            <a:r>
              <a:rPr lang="en-US" altLang="zh-CN" sz="2400" dirty="0"/>
              <a:t>weight</a:t>
            </a:r>
            <a:r>
              <a:rPr lang="zh-CN" altLang="en-US" sz="2400" dirty="0"/>
              <a:t> </a:t>
            </a:r>
            <a:r>
              <a:rPr lang="en-US" altLang="zh-CN" sz="2400" dirty="0"/>
              <a:t>between</a:t>
            </a:r>
            <a:r>
              <a:rPr lang="zh-CN" altLang="en-US" sz="2400" dirty="0"/>
              <a:t> </a:t>
            </a:r>
            <a:r>
              <a:rPr lang="en-US" altLang="zh-CN" sz="2400" dirty="0"/>
              <a:t>3.3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3.46</a:t>
            </a:r>
            <a:r>
              <a:rPr lang="zh-CN" altLang="en-US" sz="2400" dirty="0"/>
              <a:t> </a:t>
            </a:r>
            <a:r>
              <a:rPr lang="en-US" altLang="zh-CN" sz="2400" dirty="0"/>
              <a:t>kg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0.258</a:t>
            </a:r>
            <a:r>
              <a:rPr lang="zh-CN" altLang="en-US" sz="2400" dirty="0"/>
              <a:t> </a:t>
            </a:r>
            <a:r>
              <a:rPr lang="en-US" altLang="zh-CN" sz="2400" dirty="0"/>
              <a:t>or</a:t>
            </a:r>
            <a:r>
              <a:rPr lang="zh-CN" altLang="en-US" sz="2400" dirty="0"/>
              <a:t> </a:t>
            </a:r>
            <a:r>
              <a:rPr lang="en-US" altLang="zh-CN" sz="2400" dirty="0"/>
              <a:t>25.8%.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667C131-D5B2-5F4B-8DFA-7B6A4AC8F52C}"/>
              </a:ext>
            </a:extLst>
          </p:cNvPr>
          <p:cNvGrpSpPr/>
          <p:nvPr/>
        </p:nvGrpSpPr>
        <p:grpSpPr>
          <a:xfrm>
            <a:off x="5626864" y="3910704"/>
            <a:ext cx="2494138" cy="2130403"/>
            <a:chOff x="8471193" y="3879218"/>
            <a:chExt cx="2716935" cy="232070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10FD9D4-B326-1D49-BE6E-9A42EF5997D9}"/>
                </a:ext>
              </a:extLst>
            </p:cNvPr>
            <p:cNvGrpSpPr/>
            <p:nvPr/>
          </p:nvGrpSpPr>
          <p:grpSpPr>
            <a:xfrm>
              <a:off x="8471193" y="3879218"/>
              <a:ext cx="2716935" cy="2320709"/>
              <a:chOff x="6210300" y="4018901"/>
              <a:chExt cx="2716935" cy="2320709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F735A795-FAAA-9343-A345-98E6098554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r="32662"/>
              <a:stretch/>
            </p:blipFill>
            <p:spPr>
              <a:xfrm>
                <a:off x="6210300" y="5682791"/>
                <a:ext cx="2716935" cy="656819"/>
              </a:xfrm>
              <a:prstGeom prst="rect">
                <a:avLst/>
              </a:prstGeom>
            </p:spPr>
          </p:pic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D3201FB-51E4-7D4E-98B0-BC2C7592F790}"/>
                  </a:ext>
                </a:extLst>
              </p:cNvPr>
              <p:cNvGrpSpPr/>
              <p:nvPr/>
            </p:nvGrpSpPr>
            <p:grpSpPr>
              <a:xfrm>
                <a:off x="6210300" y="4018901"/>
                <a:ext cx="2716935" cy="1671558"/>
                <a:chOff x="6350865" y="3911542"/>
                <a:chExt cx="3076215" cy="18926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A0BD3F8-F1BC-5E4A-979A-4F5A7B6D4BCE}"/>
                    </a:ext>
                  </a:extLst>
                </p:cNvPr>
                <p:cNvGrpSpPr/>
                <p:nvPr/>
              </p:nvGrpSpPr>
              <p:grpSpPr>
                <a:xfrm>
                  <a:off x="6350865" y="3911542"/>
                  <a:ext cx="3076215" cy="1879657"/>
                  <a:chOff x="6781800" y="3277767"/>
                  <a:chExt cx="2868200" cy="1752554"/>
                </a:xfrm>
              </p:grpSpPr>
              <p:pic>
                <p:nvPicPr>
                  <p:cNvPr id="24" name="Picture 23">
                    <a:extLst>
                      <a:ext uri="{FF2B5EF4-FFF2-40B4-BE49-F238E27FC236}">
                        <a16:creationId xmlns:a16="http://schemas.microsoft.com/office/drawing/2014/main" id="{820F6E88-3F66-CE43-9F55-31694A5FBA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/>
                  <a:srcRect r="25372" b="66115"/>
                  <a:stretch/>
                </p:blipFill>
                <p:spPr>
                  <a:xfrm>
                    <a:off x="6781801" y="3277767"/>
                    <a:ext cx="2868199" cy="1141833"/>
                  </a:xfrm>
                  <a:prstGeom prst="rect">
                    <a:avLst/>
                  </a:prstGeom>
                </p:spPr>
              </p:pic>
              <p:pic>
                <p:nvPicPr>
                  <p:cNvPr id="25" name="Picture 24">
                    <a:extLst>
                      <a:ext uri="{FF2B5EF4-FFF2-40B4-BE49-F238E27FC236}">
                        <a16:creationId xmlns:a16="http://schemas.microsoft.com/office/drawing/2014/main" id="{74538761-718B-7148-A198-018D7E4A21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/>
                  <a:srcRect t="79615" r="25372"/>
                  <a:stretch/>
                </p:blipFill>
                <p:spPr>
                  <a:xfrm>
                    <a:off x="6781800" y="4343400"/>
                    <a:ext cx="2868200" cy="686921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0A705800-1496-7343-B07E-8B2A603E6F2C}"/>
                    </a:ext>
                  </a:extLst>
                </p:cNvPr>
                <p:cNvSpPr/>
                <p:nvPr/>
              </p:nvSpPr>
              <p:spPr>
                <a:xfrm>
                  <a:off x="7772400" y="5499341"/>
                  <a:ext cx="990600" cy="304801"/>
                </a:xfrm>
                <a:prstGeom prst="roundRect">
                  <a:avLst/>
                </a:prstGeom>
                <a:noFill/>
                <a:ln w="3810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EF999D-27E8-3245-B030-204D558926B2}"/>
                </a:ext>
              </a:extLst>
            </p:cNvPr>
            <p:cNvSpPr/>
            <p:nvPr/>
          </p:nvSpPr>
          <p:spPr>
            <a:xfrm>
              <a:off x="9762786" y="5719944"/>
              <a:ext cx="874905" cy="269202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CBC9770-07EB-1343-A70F-EBB2B65A4D6B}"/>
              </a:ext>
            </a:extLst>
          </p:cNvPr>
          <p:cNvGrpSpPr/>
          <p:nvPr/>
        </p:nvGrpSpPr>
        <p:grpSpPr>
          <a:xfrm>
            <a:off x="556003" y="3679404"/>
            <a:ext cx="2225549" cy="2361703"/>
            <a:chOff x="556003" y="3679404"/>
            <a:chExt cx="2225549" cy="236170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0990519-006C-1141-BE44-305F9C4552D3}"/>
                </a:ext>
              </a:extLst>
            </p:cNvPr>
            <p:cNvGrpSpPr/>
            <p:nvPr/>
          </p:nvGrpSpPr>
          <p:grpSpPr>
            <a:xfrm>
              <a:off x="556003" y="3679404"/>
              <a:ext cx="2224310" cy="2361703"/>
              <a:chOff x="255914" y="3679404"/>
              <a:chExt cx="2514600" cy="2361703"/>
            </a:xfrm>
          </p:grpSpPr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8E066881-C8B5-474F-ACED-853F3DFA45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200" y="3679404"/>
                <a:ext cx="2286000" cy="236170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dirty="0"/>
                  <a:t>Z-score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9EFF269F-56A7-CD45-95AC-D0E40849A79B}"/>
                      </a:ext>
                    </a:extLst>
                  </p:cNvPr>
                  <p:cNvSpPr/>
                  <p:nvPr/>
                </p:nvSpPr>
                <p:spPr>
                  <a:xfrm>
                    <a:off x="255914" y="4232438"/>
                    <a:ext cx="2514600" cy="101566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sz="2000" b="1" i="1" smtClean="0">
                                  <a:ln w="0"/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b="1" i="1" smtClean="0">
                                  <a:ln w="0"/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𝒛</m:t>
                              </m:r>
                            </m:e>
                            <m:sub>
                              <m:r>
                                <a:rPr lang="en-US" altLang="zh-CN" sz="2000" b="1" i="1" smtClean="0">
                                  <a:ln w="0"/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sz="2000" b="1" i="1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𝟎</m:t>
                          </m:r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.</m:t>
                          </m:r>
                          <m:r>
                            <a:rPr lang="en-US" altLang="zh-CN" sz="2000" b="1" i="1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𝟓𝟎</m:t>
                          </m:r>
                        </m:oMath>
                      </m:oMathPara>
                    </a14:m>
                    <a:endParaRPr lang="en-US" altLang="zh-CN" sz="2000" b="1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ea typeface="Calibri" panose="020F0502020204030204" pitchFamily="34" charset="0"/>
                    </a:endParaRPr>
                  </a:p>
                  <a:p>
                    <a:endParaRPr lang="en-US" sz="2000" dirty="0"/>
                  </a:p>
                  <a:p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9EFF269F-56A7-CD45-95AC-D0E40849A79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914" y="4232438"/>
                    <a:ext cx="2514600" cy="1015663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1C581335-D6E0-CC41-9022-897B916C6F75}"/>
                    </a:ext>
                  </a:extLst>
                </p:cNvPr>
                <p:cNvSpPr/>
                <p:nvPr/>
              </p:nvSpPr>
              <p:spPr>
                <a:xfrm>
                  <a:off x="557242" y="4615567"/>
                  <a:ext cx="2224310" cy="101566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𝒛</m:t>
                            </m:r>
                          </m:e>
                          <m:sub>
                            <m:r>
                              <a:rPr lang="en-US" altLang="zh-CN" sz="2000" b="1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sz="2000" b="1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𝟏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.</m:t>
                        </m:r>
                        <m:r>
                          <a:rPr lang="en-US" altLang="zh-CN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𝟔𝟒</m:t>
                        </m:r>
                      </m:oMath>
                    </m:oMathPara>
                  </a14:m>
                  <a:endParaRPr lang="en-US" altLang="zh-CN" sz="20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Calibri" panose="020F0502020204030204" pitchFamily="34" charset="0"/>
                  </a:endParaRPr>
                </a:p>
                <a:p>
                  <a:endParaRPr lang="en-US" sz="2000" dirty="0"/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1C581335-D6E0-CC41-9022-897B916C6F7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242" y="4615567"/>
                  <a:ext cx="2224310" cy="1015663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BB29CF31-1387-E644-BFFB-73AAC561E3D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22402" y="3909963"/>
            <a:ext cx="2921409" cy="213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77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10A003F-94F1-4848-8DAC-667AD09693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14775CDC-7E1E-184C-9AAA-B443B0C8D3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7919D103-A743-BD49-BBD4-D75E34CC72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B4A12A7B-5181-7F47-9FE6-76021B0C61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166A-1DAE-C04E-AD57-383CAA71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r>
              <a:rPr lang="en-US" altLang="zh-CN" sz="3400" dirty="0"/>
              <a:t>Interpretation</a:t>
            </a:r>
            <a:r>
              <a:rPr lang="zh-CN" altLang="en-US" sz="3400" dirty="0"/>
              <a:t> </a:t>
            </a:r>
            <a:r>
              <a:rPr lang="en-US" altLang="zh-CN" sz="3400" dirty="0"/>
              <a:t>of</a:t>
            </a:r>
            <a:r>
              <a:rPr lang="zh-CN" altLang="en-US" sz="3400" dirty="0"/>
              <a:t> </a:t>
            </a:r>
            <a:r>
              <a:rPr lang="en-US" altLang="zh-CN" sz="3400" dirty="0"/>
              <a:t>area</a:t>
            </a:r>
            <a:r>
              <a:rPr lang="zh-CN" altLang="en-US" sz="3400" dirty="0"/>
              <a:t> </a:t>
            </a:r>
            <a:r>
              <a:rPr lang="en-US" altLang="zh-CN" sz="3400" dirty="0"/>
              <a:t>under</a:t>
            </a:r>
            <a:r>
              <a:rPr lang="zh-CN" altLang="en-US" sz="3400" dirty="0"/>
              <a:t> </a:t>
            </a:r>
            <a:r>
              <a:rPr lang="en-US" altLang="zh-CN" sz="3400" dirty="0"/>
              <a:t>normal</a:t>
            </a:r>
            <a:r>
              <a:rPr lang="zh-CN" altLang="en-US" sz="3400" dirty="0"/>
              <a:t> </a:t>
            </a:r>
            <a:r>
              <a:rPr lang="en-US" altLang="zh-CN" sz="3400" dirty="0"/>
              <a:t>curve</a:t>
            </a:r>
            <a:endParaRPr lang="en-US" sz="3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DDFACE6-7E4B-7F43-B57C-4AD01A141374}"/>
              </a:ext>
            </a:extLst>
          </p:cNvPr>
          <p:cNvSpPr txBox="1">
            <a:spLocks/>
          </p:cNvSpPr>
          <p:nvPr/>
        </p:nvSpPr>
        <p:spPr>
          <a:xfrm>
            <a:off x="652346" y="2057401"/>
            <a:ext cx="10777653" cy="4419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>
                <a:solidFill>
                  <a:schemeClr val="accent1"/>
                </a:solidFill>
              </a:rPr>
              <a:t>Estimating</a:t>
            </a:r>
            <a:r>
              <a:rPr lang="zh-CN" altLang="en-US" sz="2400" b="1" dirty="0">
                <a:solidFill>
                  <a:schemeClr val="accent1"/>
                </a:solidFill>
              </a:rPr>
              <a:t> </a:t>
            </a:r>
            <a:r>
              <a:rPr lang="en-US" altLang="zh-CN" sz="2400" dirty="0"/>
              <a:t>percentage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observations</a:t>
            </a:r>
            <a:r>
              <a:rPr lang="zh-CN" altLang="en-US" sz="2400" dirty="0"/>
              <a:t> </a:t>
            </a:r>
            <a:r>
              <a:rPr lang="en-US" altLang="zh-CN" sz="2400" dirty="0"/>
              <a:t>within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range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normal</a:t>
            </a:r>
            <a:r>
              <a:rPr lang="zh-CN" altLang="en-US" sz="2400" dirty="0"/>
              <a:t> </a:t>
            </a:r>
            <a:r>
              <a:rPr lang="en-US" altLang="zh-CN" sz="2400" dirty="0"/>
              <a:t>distribution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Example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interpretation:</a:t>
            </a:r>
            <a:r>
              <a:rPr lang="zh-CN" altLang="en-US" sz="2200" dirty="0"/>
              <a:t> </a:t>
            </a:r>
            <a:r>
              <a:rPr lang="en-US" altLang="zh-CN" sz="2200" dirty="0"/>
              <a:t>64.1%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girls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r>
              <a:rPr lang="zh-CN" altLang="en-US" sz="2200" dirty="0"/>
              <a:t> </a:t>
            </a:r>
            <a:r>
              <a:rPr lang="en-US" altLang="zh-CN" sz="2200" dirty="0"/>
              <a:t>US</a:t>
            </a:r>
            <a:r>
              <a:rPr lang="zh-CN" altLang="en-US" sz="2200" dirty="0"/>
              <a:t> </a:t>
            </a:r>
            <a:r>
              <a:rPr lang="en-US" altLang="zh-CN" sz="2200" dirty="0"/>
              <a:t>has</a:t>
            </a:r>
            <a:r>
              <a:rPr lang="zh-CN" altLang="en-US" sz="2200" dirty="0"/>
              <a:t> </a:t>
            </a:r>
            <a:r>
              <a:rPr lang="en-US" altLang="zh-CN" sz="2200" dirty="0"/>
              <a:t>birth</a:t>
            </a:r>
            <a:r>
              <a:rPr lang="zh-CN" altLang="en-US" sz="2200" dirty="0"/>
              <a:t> </a:t>
            </a:r>
            <a:r>
              <a:rPr lang="en-US" altLang="zh-CN" sz="2200" dirty="0"/>
              <a:t>weight</a:t>
            </a:r>
            <a:r>
              <a:rPr lang="zh-CN" altLang="en-US" sz="2200" dirty="0"/>
              <a:t> </a:t>
            </a:r>
            <a:r>
              <a:rPr lang="en-US" altLang="zh-CN" sz="2200" dirty="0"/>
              <a:t>between</a:t>
            </a:r>
            <a:r>
              <a:rPr lang="zh-CN" altLang="en-US" sz="2200" dirty="0"/>
              <a:t> </a:t>
            </a:r>
            <a:r>
              <a:rPr lang="en-US" altLang="zh-CN" sz="2200" dirty="0"/>
              <a:t>3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3.3kg.</a:t>
            </a:r>
          </a:p>
          <a:p>
            <a:pPr marL="457200" lvl="1" indent="0">
              <a:buNone/>
            </a:pPr>
            <a:endParaRPr lang="en-US" altLang="zh-CN" sz="2200" dirty="0"/>
          </a:p>
          <a:p>
            <a:r>
              <a:rPr lang="en-US" altLang="zh-CN" sz="2400" b="1" dirty="0">
                <a:solidFill>
                  <a:schemeClr val="accent1"/>
                </a:solidFill>
              </a:rPr>
              <a:t>Predicting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probability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random</a:t>
            </a:r>
            <a:r>
              <a:rPr lang="zh-CN" altLang="en-US" sz="2400" dirty="0"/>
              <a:t> </a:t>
            </a:r>
            <a:r>
              <a:rPr lang="en-US" altLang="zh-CN" sz="2400" dirty="0"/>
              <a:t>observation</a:t>
            </a:r>
            <a:r>
              <a:rPr lang="zh-CN" altLang="en-US" sz="2400" dirty="0"/>
              <a:t> </a:t>
            </a:r>
            <a:r>
              <a:rPr lang="en-US" altLang="zh-CN" sz="2400" dirty="0"/>
              <a:t>taking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range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values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normal</a:t>
            </a:r>
            <a:r>
              <a:rPr lang="zh-CN" altLang="en-US" sz="2400" dirty="0"/>
              <a:t> </a:t>
            </a:r>
            <a:r>
              <a:rPr lang="en-US" altLang="zh-CN" sz="2400" dirty="0"/>
              <a:t>distribution</a:t>
            </a:r>
          </a:p>
          <a:p>
            <a:pPr lvl="1"/>
            <a:endParaRPr lang="en-US" altLang="zh-CN" sz="2200" dirty="0"/>
          </a:p>
          <a:p>
            <a:pPr lvl="1"/>
            <a:r>
              <a:rPr lang="en-US" altLang="zh-CN" sz="2200" dirty="0"/>
              <a:t>Example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interpretation: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probability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randomly</a:t>
            </a:r>
            <a:r>
              <a:rPr lang="zh-CN" altLang="en-US" sz="2200" dirty="0"/>
              <a:t> </a:t>
            </a:r>
            <a:r>
              <a:rPr lang="en-US" altLang="zh-CN" sz="2200" dirty="0"/>
              <a:t>selected</a:t>
            </a:r>
            <a:r>
              <a:rPr lang="zh-CN" altLang="en-US" sz="2200" dirty="0"/>
              <a:t> </a:t>
            </a:r>
            <a:r>
              <a:rPr lang="en-US" altLang="zh-CN" sz="2200" dirty="0"/>
              <a:t>girl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r>
              <a:rPr lang="zh-CN" altLang="en-US" sz="2200" dirty="0"/>
              <a:t> </a:t>
            </a:r>
            <a:r>
              <a:rPr lang="en-US" altLang="zh-CN" sz="2200" dirty="0"/>
              <a:t>US</a:t>
            </a:r>
            <a:r>
              <a:rPr lang="zh-CN" altLang="en-US" sz="2200" dirty="0"/>
              <a:t> </a:t>
            </a:r>
            <a:r>
              <a:rPr lang="en-US" altLang="zh-CN" sz="2200" dirty="0"/>
              <a:t>having</a:t>
            </a:r>
            <a:r>
              <a:rPr lang="zh-CN" altLang="en-US" sz="2200" dirty="0"/>
              <a:t> </a:t>
            </a:r>
            <a:r>
              <a:rPr lang="en-US" altLang="zh-CN" sz="2200" dirty="0"/>
              <a:t>birth</a:t>
            </a:r>
            <a:r>
              <a:rPr lang="zh-CN" altLang="en-US" sz="2200" dirty="0"/>
              <a:t> </a:t>
            </a:r>
            <a:r>
              <a:rPr lang="en-US" altLang="zh-CN" sz="2200" dirty="0"/>
              <a:t>weight</a:t>
            </a:r>
            <a:r>
              <a:rPr lang="zh-CN" altLang="en-US" sz="2200" dirty="0"/>
              <a:t> </a:t>
            </a:r>
            <a:r>
              <a:rPr lang="en-US" altLang="zh-CN" sz="2200" dirty="0"/>
              <a:t>between</a:t>
            </a:r>
            <a:r>
              <a:rPr lang="zh-CN" altLang="en-US" sz="2200" dirty="0"/>
              <a:t> </a:t>
            </a:r>
            <a:r>
              <a:rPr lang="en-US" altLang="zh-CN" sz="2200" dirty="0"/>
              <a:t>3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3.3</a:t>
            </a:r>
            <a:r>
              <a:rPr lang="zh-CN" altLang="en-US" sz="2200" dirty="0"/>
              <a:t> </a:t>
            </a:r>
            <a:r>
              <a:rPr lang="en-US" altLang="zh-CN" sz="2200" dirty="0"/>
              <a:t>kg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0.641</a:t>
            </a:r>
            <a:r>
              <a:rPr lang="zh-CN" altLang="en-US" sz="2200" dirty="0"/>
              <a:t> </a:t>
            </a:r>
            <a:r>
              <a:rPr lang="en-US" altLang="zh-CN" sz="2200" dirty="0"/>
              <a:t>or</a:t>
            </a:r>
            <a:r>
              <a:rPr lang="zh-CN" altLang="en-US" sz="2200" dirty="0"/>
              <a:t> </a:t>
            </a:r>
            <a:r>
              <a:rPr lang="en-US" altLang="zh-CN" sz="2200" dirty="0"/>
              <a:t>64.1%.</a:t>
            </a:r>
          </a:p>
          <a:p>
            <a:endParaRPr lang="en-US" altLang="zh-CN" sz="2400" dirty="0"/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05229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D7FB-153C-E94E-B04B-99A1382D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r>
              <a:rPr lang="en-US" altLang="zh-CN" dirty="0"/>
              <a:t>In-class</a:t>
            </a:r>
            <a:r>
              <a:rPr lang="zh-CN" altLang="en-US" dirty="0"/>
              <a:t> </a:t>
            </a:r>
            <a:r>
              <a:rPr lang="en-US" altLang="zh-CN" dirty="0"/>
              <a:t>exercise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1453-D77F-6246-A9A2-6F0976DE5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66800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u="sng" dirty="0"/>
              <a:t>Test</a:t>
            </a:r>
            <a:r>
              <a:rPr lang="zh-CN" altLang="en-US" sz="2800" u="sng" dirty="0"/>
              <a:t> </a:t>
            </a:r>
            <a:r>
              <a:rPr lang="en-US" altLang="zh-CN" sz="2800" u="sng" dirty="0"/>
              <a:t>score</a:t>
            </a:r>
            <a:r>
              <a:rPr lang="zh-CN" altLang="en-US" sz="2800" u="sng" dirty="0"/>
              <a:t> </a:t>
            </a:r>
            <a:r>
              <a:rPr lang="en-US" altLang="zh-CN" sz="2800" u="sng" dirty="0"/>
              <a:t>example</a:t>
            </a:r>
          </a:p>
          <a:p>
            <a:pPr lvl="1"/>
            <a:r>
              <a:rPr lang="en-US" altLang="zh-CN" sz="2800" dirty="0"/>
              <a:t>Final</a:t>
            </a:r>
            <a:r>
              <a:rPr lang="zh-CN" altLang="en-US" sz="2800" dirty="0"/>
              <a:t> </a:t>
            </a:r>
            <a:r>
              <a:rPr lang="en-US" altLang="zh-CN" sz="2800" dirty="0"/>
              <a:t>exam:</a:t>
            </a:r>
            <a:r>
              <a:rPr lang="zh-CN" altLang="en-US" sz="2800" dirty="0"/>
              <a:t> </a:t>
            </a:r>
            <a:r>
              <a:rPr lang="en-US" altLang="zh-CN" sz="2800" dirty="0"/>
              <a:t>Mean</a:t>
            </a:r>
            <a:r>
              <a:rPr lang="zh-CN" altLang="en-US" sz="2800" dirty="0"/>
              <a:t> </a:t>
            </a:r>
            <a:r>
              <a:rPr lang="en-US" altLang="zh-CN" sz="2800" dirty="0"/>
              <a:t>=</a:t>
            </a:r>
            <a:r>
              <a:rPr lang="zh-CN" altLang="en-US" sz="2800" dirty="0"/>
              <a:t> </a:t>
            </a:r>
            <a:r>
              <a:rPr lang="en-US" altLang="zh-CN" sz="2800" dirty="0"/>
              <a:t>70,</a:t>
            </a:r>
            <a:r>
              <a:rPr lang="zh-CN" altLang="en-US" sz="2800" dirty="0"/>
              <a:t> </a:t>
            </a:r>
            <a:r>
              <a:rPr lang="en-US" altLang="zh-CN" sz="2800" dirty="0"/>
              <a:t>SD</a:t>
            </a:r>
            <a:r>
              <a:rPr lang="zh-CN" altLang="en-US" sz="2800" dirty="0"/>
              <a:t> </a:t>
            </a:r>
            <a:r>
              <a:rPr lang="en-US" altLang="zh-CN" sz="2800" dirty="0"/>
              <a:t>=</a:t>
            </a:r>
            <a:r>
              <a:rPr lang="zh-CN" altLang="en-US" sz="2800" dirty="0"/>
              <a:t> </a:t>
            </a:r>
            <a:r>
              <a:rPr lang="en-US" altLang="zh-CN" sz="2800" dirty="0"/>
              <a:t>7.5</a:t>
            </a:r>
          </a:p>
          <a:p>
            <a:r>
              <a:rPr lang="en-US" altLang="zh-CN" sz="2800" dirty="0"/>
              <a:t>Questions:</a:t>
            </a:r>
          </a:p>
          <a:p>
            <a:pPr lvl="1"/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percentage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students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score</a:t>
            </a:r>
            <a:r>
              <a:rPr lang="zh-CN" altLang="en-US" sz="2800" dirty="0"/>
              <a:t> </a:t>
            </a:r>
            <a:r>
              <a:rPr lang="en-US" altLang="zh-CN" sz="2800" dirty="0"/>
              <a:t>above</a:t>
            </a:r>
            <a:r>
              <a:rPr lang="zh-CN" altLang="en-US" sz="2800" dirty="0"/>
              <a:t> </a:t>
            </a:r>
            <a:r>
              <a:rPr lang="en-US" altLang="zh-CN" sz="2800" dirty="0"/>
              <a:t>80?</a:t>
            </a:r>
          </a:p>
          <a:p>
            <a:pPr lvl="1"/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percentage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students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score</a:t>
            </a:r>
            <a:r>
              <a:rPr lang="zh-CN" altLang="en-US" sz="2800" dirty="0"/>
              <a:t> </a:t>
            </a:r>
            <a:r>
              <a:rPr lang="en-US" altLang="zh-CN" sz="2800" dirty="0"/>
              <a:t>60-77?</a:t>
            </a:r>
          </a:p>
          <a:p>
            <a:pPr lvl="1"/>
            <a:endParaRPr lang="en-US" altLang="zh-CN" sz="2800" dirty="0"/>
          </a:p>
          <a:p>
            <a:r>
              <a:rPr lang="en-US" altLang="zh-CN" sz="2800" dirty="0"/>
              <a:t>Type</a:t>
            </a:r>
            <a:r>
              <a:rPr lang="zh-CN" altLang="en-US" sz="2800" dirty="0"/>
              <a:t> </a:t>
            </a:r>
            <a:r>
              <a:rPr lang="en-US" altLang="zh-CN" sz="2800" dirty="0"/>
              <a:t>your</a:t>
            </a:r>
            <a:r>
              <a:rPr lang="zh-CN" altLang="en-US" sz="2800" dirty="0"/>
              <a:t> </a:t>
            </a:r>
            <a:r>
              <a:rPr lang="en-US" altLang="zh-CN" sz="2800" dirty="0"/>
              <a:t>answer</a:t>
            </a:r>
            <a:r>
              <a:rPr lang="zh-CN" altLang="en-US" sz="2800" dirty="0"/>
              <a:t> </a:t>
            </a:r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Carmen</a:t>
            </a:r>
            <a:r>
              <a:rPr lang="zh-CN" altLang="en-US" sz="2800" dirty="0"/>
              <a:t> </a:t>
            </a:r>
            <a:r>
              <a:rPr lang="en-US" altLang="zh-CN" sz="2800" dirty="0"/>
              <a:t>Assignment</a:t>
            </a:r>
            <a:r>
              <a:rPr lang="zh-CN" altLang="en-US" sz="2800" dirty="0"/>
              <a:t> </a:t>
            </a:r>
            <a:r>
              <a:rPr lang="en-US" altLang="zh-CN" sz="2800" dirty="0"/>
              <a:t>–</a:t>
            </a:r>
            <a:r>
              <a:rPr lang="zh-CN" altLang="en-US" sz="2800" dirty="0"/>
              <a:t> </a:t>
            </a:r>
            <a:r>
              <a:rPr lang="en-US" altLang="zh-CN" sz="2800" dirty="0"/>
              <a:t>Lab</a:t>
            </a:r>
            <a:r>
              <a:rPr lang="zh-CN" altLang="en-US" sz="2800" dirty="0"/>
              <a:t> </a:t>
            </a:r>
            <a:r>
              <a:rPr lang="en-US" altLang="zh-CN" sz="2800" dirty="0"/>
              <a:t>attendance</a:t>
            </a:r>
            <a:r>
              <a:rPr lang="zh-CN" altLang="en-US" sz="2800" dirty="0"/>
              <a:t> </a:t>
            </a:r>
            <a:r>
              <a:rPr lang="en-US" altLang="zh-CN" sz="2800" dirty="0"/>
              <a:t>Oct.5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3668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B93C-46EF-47DE-900D-54248EB6C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762000"/>
            <a:ext cx="10515600" cy="5257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br>
              <a:rPr lang="en-US" altLang="zh-CN" sz="4800" cap="none" dirty="0"/>
            </a:br>
            <a:br>
              <a:rPr lang="en-US" altLang="zh-CN" sz="4800" cap="none" dirty="0"/>
            </a:br>
            <a:br>
              <a:rPr lang="en-US" altLang="zh-CN" sz="4800" cap="none" dirty="0"/>
            </a:br>
            <a:br>
              <a:rPr lang="en-US" altLang="zh-CN" sz="4800" cap="none" dirty="0"/>
            </a:br>
            <a:br>
              <a:rPr lang="en-US" altLang="zh-CN" sz="4800" cap="none" dirty="0"/>
            </a:br>
            <a:br>
              <a:rPr lang="en-US" altLang="zh-CN" sz="4800" cap="none" dirty="0"/>
            </a:br>
            <a:r>
              <a:rPr lang="en-US" altLang="zh-CN" sz="4800" cap="none" dirty="0"/>
              <a:t>Now</a:t>
            </a:r>
            <a:r>
              <a:rPr lang="zh-CN" altLang="en-US" sz="4800" cap="none" dirty="0"/>
              <a:t> </a:t>
            </a:r>
            <a:r>
              <a:rPr lang="en-US" altLang="zh-CN" sz="4800" cap="none" dirty="0"/>
              <a:t>let’s</a:t>
            </a:r>
            <a:r>
              <a:rPr lang="zh-CN" altLang="en-US" sz="4800" cap="none" dirty="0"/>
              <a:t> </a:t>
            </a:r>
            <a:r>
              <a:rPr lang="en-US" altLang="zh-CN" sz="4800" cap="none" dirty="0"/>
              <a:t>do</a:t>
            </a:r>
            <a:r>
              <a:rPr lang="zh-CN" altLang="en-US" sz="4800" cap="none" dirty="0"/>
              <a:t> </a:t>
            </a:r>
            <a:r>
              <a:rPr lang="en-US" altLang="zh-CN" sz="4800" cap="none" dirty="0"/>
              <a:t>this</a:t>
            </a:r>
            <a:r>
              <a:rPr lang="zh-CN" altLang="en-US" sz="4800" cap="none" dirty="0"/>
              <a:t> </a:t>
            </a:r>
            <a:r>
              <a:rPr lang="en-US" altLang="zh-CN" sz="4800" cap="none" dirty="0"/>
              <a:t>in</a:t>
            </a:r>
            <a:r>
              <a:rPr lang="zh-CN" altLang="en-US" sz="4800" cap="none" dirty="0"/>
              <a:t> </a:t>
            </a:r>
            <a:r>
              <a:rPr lang="en-US" altLang="zh-CN" sz="4800" cap="none" dirty="0"/>
              <a:t>Stata.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9342B7-C231-C446-A004-DEED708F7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1682750"/>
            <a:ext cx="49530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27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FDD60-B7A6-F645-AF9A-A5CDA1834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announcement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767D4-A6E7-B747-AA61-5135F0935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Homework #2 has been distributed.</a:t>
            </a:r>
          </a:p>
          <a:p>
            <a:pPr lvl="1"/>
            <a:r>
              <a:rPr lang="en-US" altLang="zh-CN" dirty="0"/>
              <a:t>Homework 2 is due </a:t>
            </a:r>
            <a:r>
              <a:rPr lang="en-US" altLang="zh-CN" dirty="0">
                <a:solidFill>
                  <a:schemeClr val="accent1"/>
                </a:solidFill>
              </a:rPr>
              <a:t>Oct. 23</a:t>
            </a:r>
            <a:r>
              <a:rPr lang="en-US" altLang="zh-CN" dirty="0"/>
              <a:t>.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things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homework.</a:t>
            </a:r>
          </a:p>
          <a:p>
            <a:pPr lvl="1"/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sure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carefully</a:t>
            </a:r>
            <a:r>
              <a:rPr lang="zh-CN" altLang="en-US" dirty="0"/>
              <a:t> </a:t>
            </a:r>
            <a:r>
              <a:rPr lang="en-US" altLang="zh-CN" dirty="0"/>
              <a:t>(e.g.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population)</a:t>
            </a:r>
          </a:p>
          <a:p>
            <a:pPr lvl="1"/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sure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answer</a:t>
            </a:r>
            <a:r>
              <a:rPr lang="zh-CN" altLang="en-US" dirty="0"/>
              <a:t> </a:t>
            </a:r>
            <a:r>
              <a:rPr lang="en-US" altLang="zh-CN">
                <a:solidFill>
                  <a:schemeClr val="accent1"/>
                </a:solidFill>
              </a:rPr>
              <a:t>ALL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parts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of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question.</a:t>
            </a:r>
          </a:p>
        </p:txBody>
      </p:sp>
    </p:spTree>
    <p:extLst>
      <p:ext uri="{BB962C8B-B14F-4D97-AF65-F5344CB8AC3E}">
        <p14:creationId xmlns:p14="http://schemas.microsoft.com/office/powerpoint/2010/main" val="2569178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5B34-FF16-1D42-A165-6D5725D09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EA51A-72BD-904C-A015-120399882B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lecture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515E6-5453-6745-ADEA-417C9AB34F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Normal curve</a:t>
            </a:r>
            <a:r>
              <a:rPr lang="zh-CN" altLang="en-US" dirty="0"/>
              <a:t> </a:t>
            </a:r>
            <a:r>
              <a:rPr lang="en-US" altLang="zh-CN" dirty="0"/>
              <a:t>probabilities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97FFFB-6707-E040-AD84-74B01B9F3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Activity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065A17-C92F-7444-ADD7-DFA3F06D89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r>
              <a:rPr lang="zh-CN" altLang="en-US" dirty="0"/>
              <a:t> </a:t>
            </a:r>
            <a:r>
              <a:rPr lang="en-US" altLang="zh-CN" dirty="0"/>
              <a:t>exercise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</a:p>
          <a:p>
            <a:pPr lvl="1"/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your answer to Carmen for attendance</a:t>
            </a:r>
          </a:p>
          <a:p>
            <a:r>
              <a:rPr lang="en-US" altLang="zh-CN" dirty="0"/>
              <a:t>Stata</a:t>
            </a:r>
          </a:p>
        </p:txBody>
      </p:sp>
    </p:spTree>
    <p:extLst>
      <p:ext uri="{BB962C8B-B14F-4D97-AF65-F5344CB8AC3E}">
        <p14:creationId xmlns:p14="http://schemas.microsoft.com/office/powerpoint/2010/main" val="322776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166A-1DAE-C04E-AD57-383CAA71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Z-score</a:t>
            </a:r>
            <a:r>
              <a:rPr lang="zh-CN" altLang="en-US" sz="3600" dirty="0"/>
              <a:t> </a:t>
            </a:r>
            <a:r>
              <a:rPr lang="en-US" altLang="zh-CN" sz="3600" dirty="0"/>
              <a:t>and</a:t>
            </a:r>
            <a:r>
              <a:rPr lang="zh-CN" altLang="en-US" sz="3600" dirty="0"/>
              <a:t> </a:t>
            </a:r>
            <a:r>
              <a:rPr lang="en-US" altLang="zh-CN" sz="3600" dirty="0"/>
              <a:t>probabilities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FDDFACE6-7E4B-7F43-B57C-4AD01A1413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2346" y="2057401"/>
                <a:ext cx="7512203" cy="402963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/>
                  <a:t>Test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score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example</a:t>
                </a:r>
              </a:p>
              <a:p>
                <a:pPr lvl="1"/>
                <a:r>
                  <a:rPr lang="en-US" altLang="zh-CN" sz="2400" dirty="0"/>
                  <a:t>Final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exam: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m</a:t>
                </a:r>
                <a:r>
                  <a:rPr lang="en-US" sz="2400" dirty="0"/>
                  <a:t>ean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=70,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SD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=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7.5</a:t>
                </a:r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en-US" altLang="zh-CN" sz="2400" dirty="0"/>
                  <a:t>Last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week: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if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one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student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had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80,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how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well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he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has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done</a:t>
                </a:r>
                <a:r>
                  <a:rPr lang="zh-CN" altLang="en-US" sz="2400" dirty="0"/>
                  <a:t>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relative</a:t>
                </a:r>
                <a:r>
                  <a:rPr lang="zh-CN" altLang="en-US" sz="2400" b="1" dirty="0">
                    <a:solidFill>
                      <a:schemeClr val="accent1"/>
                    </a:solidFill>
                  </a:rPr>
                  <a:t>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to</a:t>
                </a:r>
                <a:r>
                  <a:rPr lang="zh-CN" altLang="en-US" sz="2400" b="1" dirty="0">
                    <a:solidFill>
                      <a:schemeClr val="accent1"/>
                    </a:solidFill>
                  </a:rPr>
                  <a:t>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others</a:t>
                </a:r>
                <a:r>
                  <a:rPr lang="en-US" altLang="zh-CN" sz="2400" dirty="0"/>
                  <a:t>?</a:t>
                </a:r>
              </a:p>
              <a:p>
                <a:pPr lvl="2"/>
                <a:r>
                  <a:rPr lang="en-US" altLang="zh-CN" sz="2200" dirty="0"/>
                  <a:t>Calculate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z-score:</a:t>
                </a:r>
                <a:r>
                  <a:rPr lang="zh-CN" alt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𝑍</m:t>
                        </m:r>
                      </m:e>
                      <m:sub>
                        <m:r>
                          <a:rPr lang="en-US" altLang="zh-CN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US" sz="2800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−</m:t>
                        </m:r>
                        <m:r>
                          <a:rPr lang="en-US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𝝁</m:t>
                        </m:r>
                      </m:num>
                      <m:den>
                        <m:r>
                          <a:rPr lang="en-US" sz="2800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𝝈</m:t>
                        </m:r>
                      </m:den>
                    </m:f>
                  </m:oMath>
                </a14:m>
                <a:endParaRPr lang="en-US" altLang="zh-CN" sz="2000" dirty="0"/>
              </a:p>
              <a:p>
                <a:pPr lvl="1"/>
                <a:endParaRPr lang="en-US" altLang="zh-CN" sz="2400" dirty="0"/>
              </a:p>
              <a:p>
                <a:pPr lvl="1"/>
                <a:r>
                  <a:rPr lang="en-US" altLang="zh-CN" sz="2400" dirty="0"/>
                  <a:t>This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week:</a:t>
                </a:r>
                <a:r>
                  <a:rPr lang="zh-CN" altLang="en-US" sz="2400" dirty="0"/>
                  <a:t>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%</a:t>
                </a:r>
                <a:r>
                  <a:rPr lang="zh-CN" altLang="en-US" sz="2400" b="1" dirty="0">
                    <a:solidFill>
                      <a:schemeClr val="accent1"/>
                    </a:solidFill>
                  </a:rPr>
                  <a:t> </a:t>
                </a:r>
                <a:r>
                  <a:rPr lang="en-US" altLang="zh-CN" sz="2400" b="1" dirty="0">
                    <a:solidFill>
                      <a:schemeClr val="accent1"/>
                    </a:solidFill>
                  </a:rPr>
                  <a:t>students</a:t>
                </a:r>
                <a:r>
                  <a:rPr lang="zh-CN" altLang="en-US" sz="2400" b="1" dirty="0">
                    <a:solidFill>
                      <a:schemeClr val="accent1"/>
                    </a:solidFill>
                  </a:rPr>
                  <a:t> </a:t>
                </a:r>
                <a:r>
                  <a:rPr lang="en-US" altLang="zh-CN" sz="2400" dirty="0"/>
                  <a:t>scored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70-80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in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class?</a:t>
                </a:r>
              </a:p>
              <a:p>
                <a:pPr lvl="2"/>
                <a:r>
                  <a:rPr lang="en-US" altLang="zh-CN" sz="2200" dirty="0"/>
                  <a:t>Calculate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the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areas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under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the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normal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curve</a:t>
                </a:r>
                <a:endParaRPr lang="en-US" sz="2200" dirty="0"/>
              </a:p>
              <a:p>
                <a:pPr lvl="2"/>
                <a:endParaRPr lang="en-US" sz="22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FDDFACE6-7E4B-7F43-B57C-4AD01A1413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346" y="2057401"/>
                <a:ext cx="7512203" cy="4029635"/>
              </a:xfrm>
              <a:prstGeom prst="rect">
                <a:avLst/>
              </a:prstGeom>
              <a:blipFill>
                <a:blip r:embed="rId2"/>
                <a:stretch>
                  <a:fillRect l="-1012" t="-15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C4C74205-D1BA-8746-82C6-BBA27E614CC0}"/>
              </a:ext>
            </a:extLst>
          </p:cNvPr>
          <p:cNvGrpSpPr/>
          <p:nvPr/>
        </p:nvGrpSpPr>
        <p:grpSpPr>
          <a:xfrm>
            <a:off x="8160832" y="2057401"/>
            <a:ext cx="3214855" cy="4277080"/>
            <a:chOff x="8198004" y="1933219"/>
            <a:chExt cx="3308196" cy="440126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B313AFF-E2FB-BC44-BD37-FCDA3320D5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430"/>
            <a:stretch/>
          </p:blipFill>
          <p:spPr>
            <a:xfrm>
              <a:off x="8198004" y="1933219"/>
              <a:ext cx="3308195" cy="21890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ED93FF-4FAB-A949-B58D-26B9BD1773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570"/>
            <a:stretch/>
          </p:blipFill>
          <p:spPr>
            <a:xfrm>
              <a:off x="8198005" y="4267200"/>
              <a:ext cx="3308195" cy="2067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44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166A-1DAE-C04E-AD57-383CAA71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important</a:t>
            </a:r>
            <a:r>
              <a:rPr lang="zh-CN" altLang="en-US" sz="3600" dirty="0"/>
              <a:t> </a:t>
            </a:r>
            <a:r>
              <a:rPr lang="en-US" altLang="zh-CN" sz="3600" dirty="0"/>
              <a:t>properties</a:t>
            </a:r>
            <a:r>
              <a:rPr lang="zh-CN" altLang="en-US" sz="3600" dirty="0"/>
              <a:t> </a:t>
            </a:r>
            <a:r>
              <a:rPr lang="en-US" altLang="zh-CN" sz="3600" dirty="0"/>
              <a:t>of</a:t>
            </a:r>
            <a:r>
              <a:rPr lang="zh-CN" altLang="en-US" sz="3600" dirty="0"/>
              <a:t> </a:t>
            </a:r>
            <a:r>
              <a:rPr lang="en-US" altLang="zh-CN" sz="3600" dirty="0"/>
              <a:t>normal</a:t>
            </a:r>
            <a:r>
              <a:rPr lang="zh-CN" altLang="en-US" sz="3600" dirty="0"/>
              <a:t> </a:t>
            </a:r>
            <a:r>
              <a:rPr lang="en-US" altLang="zh-CN" sz="3600" dirty="0"/>
              <a:t>curve</a:t>
            </a:r>
            <a:r>
              <a:rPr lang="zh-CN" altLang="en-US" sz="3600" dirty="0"/>
              <a:t> </a:t>
            </a:r>
            <a:endParaRPr lang="en-US" sz="3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DDFACE6-7E4B-7F43-B57C-4AD01A141374}"/>
              </a:ext>
            </a:extLst>
          </p:cNvPr>
          <p:cNvSpPr txBox="1">
            <a:spLocks/>
          </p:cNvSpPr>
          <p:nvPr/>
        </p:nvSpPr>
        <p:spPr>
          <a:xfrm>
            <a:off x="652346" y="2057401"/>
            <a:ext cx="10777653" cy="44195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Uni-modal,</a:t>
            </a:r>
            <a:r>
              <a:rPr lang="zh-CN" altLang="en-US" sz="2400" dirty="0"/>
              <a:t> </a:t>
            </a:r>
            <a:r>
              <a:rPr lang="en-US" altLang="zh-CN" sz="2400" dirty="0"/>
              <a:t>bell-shaped</a:t>
            </a:r>
            <a:r>
              <a:rPr lang="zh-CN" altLang="en-US" sz="2400" dirty="0"/>
              <a:t> </a:t>
            </a:r>
            <a:r>
              <a:rPr lang="en-US" altLang="zh-CN" sz="2400" dirty="0"/>
              <a:t>curve</a:t>
            </a:r>
          </a:p>
          <a:p>
            <a:r>
              <a:rPr lang="en-US" altLang="zh-CN" sz="2400" dirty="0"/>
              <a:t>Continuous</a:t>
            </a:r>
            <a:r>
              <a:rPr lang="zh-CN" altLang="en-US" sz="2400" dirty="0"/>
              <a:t> </a:t>
            </a:r>
            <a:r>
              <a:rPr lang="en-US" altLang="zh-CN" sz="2400" dirty="0"/>
              <a:t>distribution</a:t>
            </a:r>
          </a:p>
          <a:p>
            <a:endParaRPr lang="en-US" altLang="zh-CN" sz="2400" dirty="0"/>
          </a:p>
          <a:p>
            <a:r>
              <a:rPr lang="en-US" altLang="zh-CN" sz="2400" dirty="0"/>
              <a:t>Symmetric</a:t>
            </a:r>
          </a:p>
          <a:p>
            <a:pPr lvl="1"/>
            <a:r>
              <a:rPr lang="en-US" altLang="zh-CN" sz="2200" dirty="0"/>
              <a:t>Mean</a:t>
            </a:r>
            <a:r>
              <a:rPr lang="zh-CN" altLang="en-US" sz="2200" dirty="0"/>
              <a:t> </a:t>
            </a:r>
            <a:r>
              <a:rPr lang="en-US" altLang="zh-CN" sz="2200" dirty="0"/>
              <a:t>=</a:t>
            </a:r>
            <a:r>
              <a:rPr lang="zh-CN" altLang="en-US" sz="2200" dirty="0"/>
              <a:t> </a:t>
            </a:r>
            <a:r>
              <a:rPr lang="en-US" altLang="zh-CN" sz="2200" dirty="0"/>
              <a:t>Median</a:t>
            </a:r>
          </a:p>
          <a:p>
            <a:endParaRPr lang="en-US" altLang="zh-CN" sz="2400" dirty="0"/>
          </a:p>
          <a:p>
            <a:r>
              <a:rPr lang="en-US" altLang="zh-CN" sz="2400" dirty="0"/>
              <a:t>Standard</a:t>
            </a:r>
            <a:r>
              <a:rPr lang="zh-CN" altLang="en-US" sz="2400" dirty="0"/>
              <a:t> </a:t>
            </a:r>
            <a:r>
              <a:rPr lang="en-US" altLang="zh-CN" sz="2400" dirty="0"/>
              <a:t>normal</a:t>
            </a:r>
            <a:r>
              <a:rPr lang="zh-CN" altLang="en-US" sz="2400" dirty="0"/>
              <a:t> </a:t>
            </a:r>
            <a:r>
              <a:rPr lang="en-US" altLang="zh-CN" sz="2400" dirty="0"/>
              <a:t>curve</a:t>
            </a:r>
            <a:r>
              <a:rPr lang="zh-CN" altLang="en-US" sz="2400" dirty="0"/>
              <a:t> </a:t>
            </a:r>
            <a:r>
              <a:rPr lang="en-US" altLang="zh-CN" sz="2400" dirty="0"/>
              <a:t>(</a:t>
            </a:r>
            <a:r>
              <a:rPr lang="en-US" altLang="zh-CN" sz="2200" dirty="0"/>
              <a:t>Mean=0,</a:t>
            </a:r>
            <a:r>
              <a:rPr lang="zh-CN" altLang="en-US" sz="2200" dirty="0"/>
              <a:t> </a:t>
            </a:r>
            <a:r>
              <a:rPr lang="en-US" altLang="zh-CN" sz="2200" dirty="0"/>
              <a:t>SD=1)</a:t>
            </a:r>
          </a:p>
          <a:p>
            <a:endParaRPr lang="en-US" altLang="zh-CN" sz="2400" dirty="0">
              <a:solidFill>
                <a:schemeClr val="accent1"/>
              </a:solidFill>
            </a:endParaRPr>
          </a:p>
          <a:p>
            <a:r>
              <a:rPr lang="en-US" altLang="zh-CN" sz="2400" dirty="0">
                <a:solidFill>
                  <a:schemeClr val="accent1"/>
                </a:solidFill>
              </a:rPr>
              <a:t>Area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under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the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normal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curve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represents</a:t>
            </a:r>
            <a:r>
              <a:rPr lang="zh-CN" altLang="en-US" sz="2400" dirty="0">
                <a:solidFill>
                  <a:schemeClr val="accent1"/>
                </a:solidFill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</a:rPr>
              <a:t>probability</a:t>
            </a:r>
            <a:r>
              <a:rPr lang="zh-CN" altLang="en-US" sz="2400" dirty="0"/>
              <a:t> </a:t>
            </a:r>
            <a:r>
              <a:rPr lang="en-US" altLang="zh-CN" sz="2400" dirty="0"/>
              <a:t>that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variable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within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range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normal</a:t>
            </a:r>
            <a:r>
              <a:rPr lang="zh-CN" altLang="en-US" sz="2400" dirty="0"/>
              <a:t> </a:t>
            </a:r>
            <a:r>
              <a:rPr lang="en-US" altLang="zh-CN" sz="2400" dirty="0"/>
              <a:t>distribution</a:t>
            </a:r>
          </a:p>
          <a:p>
            <a:pPr lvl="1"/>
            <a:r>
              <a:rPr lang="en-US" altLang="zh-CN" sz="2200" dirty="0"/>
              <a:t>Area</a:t>
            </a:r>
            <a:r>
              <a:rPr lang="zh-CN" altLang="en-US" sz="2200" dirty="0"/>
              <a:t> </a:t>
            </a:r>
            <a:r>
              <a:rPr lang="en-US" altLang="zh-CN" sz="2200" dirty="0"/>
              <a:t>under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normal</a:t>
            </a:r>
            <a:r>
              <a:rPr lang="zh-CN" altLang="en-US" sz="2200" dirty="0"/>
              <a:t> </a:t>
            </a:r>
            <a:r>
              <a:rPr lang="en-US" altLang="zh-CN" sz="2200" dirty="0"/>
              <a:t>curve</a:t>
            </a:r>
            <a:r>
              <a:rPr lang="zh-CN" altLang="en-US" sz="2200" dirty="0"/>
              <a:t> </a:t>
            </a:r>
            <a:r>
              <a:rPr lang="en-US" altLang="zh-CN" sz="2200" dirty="0"/>
              <a:t>equal</a:t>
            </a:r>
            <a:r>
              <a:rPr lang="zh-CN" altLang="en-US" sz="2200" dirty="0"/>
              <a:t> </a:t>
            </a:r>
            <a:r>
              <a:rPr lang="en-US" altLang="zh-CN" sz="2200" dirty="0"/>
              <a:t>one</a:t>
            </a:r>
          </a:p>
          <a:p>
            <a:endParaRPr lang="en-US" altLang="zh-CN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C9A4A4-E496-8B43-A00F-EC6556D05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2057401"/>
            <a:ext cx="3733800" cy="23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05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5A266-EC76-EE4B-A43D-85F912E23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calculation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302E9-7795-7248-879D-04083F340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4267200" cy="4024125"/>
          </a:xfrm>
        </p:spPr>
        <p:txBody>
          <a:bodyPr/>
          <a:lstStyle/>
          <a:p>
            <a:r>
              <a:rPr lang="en-US" altLang="zh-CN" dirty="0"/>
              <a:t>Discrete</a:t>
            </a:r>
            <a:r>
              <a:rPr lang="zh-CN" altLang="en-US" dirty="0"/>
              <a:t> </a:t>
            </a:r>
            <a:r>
              <a:rPr lang="en-US" altLang="zh-CN" dirty="0"/>
              <a:t>variable</a:t>
            </a:r>
          </a:p>
          <a:p>
            <a:pPr lvl="1"/>
            <a:r>
              <a:rPr lang="en-US" altLang="zh-CN" dirty="0"/>
              <a:t>Frequency</a:t>
            </a:r>
            <a:r>
              <a:rPr lang="zh-CN" altLang="en-US" dirty="0"/>
              <a:t> </a:t>
            </a:r>
            <a:r>
              <a:rPr lang="en-US" altLang="zh-CN" dirty="0"/>
              <a:t>distributions</a:t>
            </a:r>
          </a:p>
          <a:p>
            <a:endParaRPr lang="en-US" dirty="0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0AD38938-A717-D741-BF83-841C4BC3F6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0387317"/>
              </p:ext>
            </p:extLst>
          </p:nvPr>
        </p:nvGraphicFramePr>
        <p:xfrm>
          <a:off x="990600" y="3124200"/>
          <a:ext cx="32004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04">
                  <a:extLst>
                    <a:ext uri="{9D8B030D-6E8A-4147-A177-3AD203B41FA5}">
                      <a16:colId xmlns:a16="http://schemas.microsoft.com/office/drawing/2014/main" val="855561098"/>
                    </a:ext>
                  </a:extLst>
                </a:gridCol>
                <a:gridCol w="2368296">
                  <a:extLst>
                    <a:ext uri="{9D8B030D-6E8A-4147-A177-3AD203B41FA5}">
                      <a16:colId xmlns:a16="http://schemas.microsoft.com/office/drawing/2014/main" val="92303039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Relative</a:t>
                      </a:r>
                      <a:r>
                        <a:rPr lang="en-US" sz="1400" dirty="0"/>
                        <a:t> proportion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675045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…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952238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70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0.10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84978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71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0.08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444797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…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842504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79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0.05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510806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80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0.04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49245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81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0.03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706174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…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…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862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1.00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7929564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945281-95FF-AA4D-B054-745F771D91DD}"/>
              </a:ext>
            </a:extLst>
          </p:cNvPr>
          <p:cNvSpPr txBox="1">
            <a:spLocks/>
          </p:cNvSpPr>
          <p:nvPr/>
        </p:nvSpPr>
        <p:spPr>
          <a:xfrm>
            <a:off x="5257800" y="2194560"/>
            <a:ext cx="5867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variable,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detailed</a:t>
            </a:r>
            <a:r>
              <a:rPr lang="zh-CN" altLang="en-US" dirty="0"/>
              <a:t> </a:t>
            </a:r>
            <a:r>
              <a:rPr lang="en-US" altLang="zh-CN" dirty="0"/>
              <a:t>info</a:t>
            </a:r>
          </a:p>
          <a:p>
            <a:pPr lvl="1"/>
            <a:r>
              <a:rPr lang="en-US" altLang="zh-CN" dirty="0"/>
              <a:t>Math:</a:t>
            </a:r>
            <a:r>
              <a:rPr lang="zh-CN" altLang="en-US" dirty="0"/>
              <a:t> </a:t>
            </a:r>
            <a:r>
              <a:rPr lang="en-US" altLang="zh-CN" dirty="0"/>
              <a:t>integral</a:t>
            </a:r>
            <a:r>
              <a:rPr lang="zh-CN" altLang="en-US" dirty="0"/>
              <a:t> </a:t>
            </a:r>
            <a:r>
              <a:rPr lang="en-US" altLang="zh-CN" dirty="0"/>
              <a:t>calculus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the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normal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curve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table</a:t>
            </a:r>
          </a:p>
          <a:p>
            <a:pPr lvl="2"/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called</a:t>
            </a:r>
            <a:r>
              <a:rPr lang="zh-CN" altLang="en-US" dirty="0"/>
              <a:t> </a:t>
            </a:r>
            <a:r>
              <a:rPr lang="en-US" altLang="zh-CN" dirty="0"/>
              <a:t>z-score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31D2FEC8-7A1A-5C4B-B3AF-ED69E2ADF21D}"/>
              </a:ext>
            </a:extLst>
          </p:cNvPr>
          <p:cNvSpPr/>
          <p:nvPr/>
        </p:nvSpPr>
        <p:spPr>
          <a:xfrm>
            <a:off x="4191000" y="4038600"/>
            <a:ext cx="228600" cy="121920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730436-F165-E947-88D7-F293C90D9C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0"/>
          <a:stretch/>
        </p:blipFill>
        <p:spPr>
          <a:xfrm>
            <a:off x="7010400" y="3139068"/>
            <a:ext cx="3149290" cy="19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7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D7FB-153C-E94E-B04B-99A1382D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normal</a:t>
            </a:r>
            <a:r>
              <a:rPr lang="zh-CN" altLang="en-US" dirty="0"/>
              <a:t> </a:t>
            </a:r>
            <a:r>
              <a:rPr lang="en-US" altLang="zh-CN" dirty="0"/>
              <a:t>curve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8181C5-E284-CB45-9853-3ED6DFC4A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687" y="4028910"/>
            <a:ext cx="4695913" cy="26101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45997F-C2CA-4C49-A77A-93A53A294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2172490"/>
            <a:ext cx="2542921" cy="1475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F5D21-5287-774C-8868-8C5D42E51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600" y="2194560"/>
            <a:ext cx="2596319" cy="14574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Box 2">
                <a:extLst>
                  <a:ext uri="{FF2B5EF4-FFF2-40B4-BE49-F238E27FC236}">
                    <a16:creationId xmlns:a16="http://schemas.microsoft.com/office/drawing/2014/main" id="{708247A5-C9E1-4D4B-8C7D-6C46A6F2FD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58933" y="2192795"/>
                <a:ext cx="2374754" cy="14606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dirty="0">
                    <a:ln w="0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 </a:t>
                </a:r>
                <a:r>
                  <a:rPr lang="en-US" altLang="zh-CN" sz="2400" dirty="0">
                    <a:ln w="0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Z-score</a:t>
                </a:r>
                <a:endParaRPr lang="en-US" sz="24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𝑍</m:t>
                          </m:r>
                        </m:e>
                        <m:sub>
                          <m: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n w="0"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𝑿</m:t>
                              </m:r>
                            </m:e>
                            <m:sub>
                              <m: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−</m:t>
                          </m:r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𝝁</m:t>
                          </m:r>
                        </m:num>
                        <m:den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𝝈</m:t>
                          </m:r>
                        </m:den>
                      </m:f>
                    </m:oMath>
                  </m:oMathPara>
                </a14:m>
                <a:endParaRPr lang="en-US" sz="24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 Box 2">
                <a:extLst>
                  <a:ext uri="{FF2B5EF4-FFF2-40B4-BE49-F238E27FC236}">
                    <a16:creationId xmlns:a16="http://schemas.microsoft.com/office/drawing/2014/main" id="{708247A5-C9E1-4D4B-8C7D-6C46A6F2FD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58933" y="2192795"/>
                <a:ext cx="2374754" cy="146064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08F8DFD-A82A-0C4E-924A-2E3C464FCD8E}"/>
              </a:ext>
            </a:extLst>
          </p:cNvPr>
          <p:cNvSpPr/>
          <p:nvPr/>
        </p:nvSpPr>
        <p:spPr>
          <a:xfrm>
            <a:off x="3657600" y="4186154"/>
            <a:ext cx="800100" cy="2452863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C5B33D-950E-5F45-B8A1-602A5961ABFB}"/>
              </a:ext>
            </a:extLst>
          </p:cNvPr>
          <p:cNvCxnSpPr>
            <a:cxnSpLocks/>
          </p:cNvCxnSpPr>
          <p:nvPr/>
        </p:nvCxnSpPr>
        <p:spPr>
          <a:xfrm flipH="1" flipV="1">
            <a:off x="2346310" y="3763102"/>
            <a:ext cx="1311290" cy="4230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75EF4CF-7118-6043-972E-E85853767C39}"/>
              </a:ext>
            </a:extLst>
          </p:cNvPr>
          <p:cNvSpPr/>
          <p:nvPr/>
        </p:nvSpPr>
        <p:spPr>
          <a:xfrm>
            <a:off x="4495800" y="4171572"/>
            <a:ext cx="2209800" cy="2452863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B8D62C-77A2-2842-8C52-C13A291AD427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5645077" y="3648013"/>
            <a:ext cx="122184" cy="538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4CB6D7E-69B8-7E44-9AD1-DFF6CFF98CAF}"/>
              </a:ext>
            </a:extLst>
          </p:cNvPr>
          <p:cNvSpPr/>
          <p:nvPr/>
        </p:nvSpPr>
        <p:spPr>
          <a:xfrm>
            <a:off x="6705600" y="4160754"/>
            <a:ext cx="1295400" cy="2452863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22C68D-EB21-BC4E-B570-1A4D3A3F8E37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7854877" y="3652024"/>
            <a:ext cx="1291883" cy="5233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54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0" grpId="1" animBg="1"/>
      <p:bldP spid="15" grpId="0" animBg="1"/>
      <p:bldP spid="15" grpId="2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D7FB-153C-E94E-B04B-99A1382D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normal</a:t>
            </a:r>
            <a:r>
              <a:rPr lang="zh-CN" altLang="en-US" dirty="0"/>
              <a:t> </a:t>
            </a:r>
            <a:r>
              <a:rPr lang="en-US" altLang="zh-CN" dirty="0"/>
              <a:t>curve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8181C5-E284-CB45-9853-3ED6DFC4A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687" y="4028910"/>
            <a:ext cx="4695913" cy="26101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45997F-C2CA-4C49-A77A-93A53A294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2172490"/>
            <a:ext cx="2542921" cy="1475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F5D21-5287-774C-8868-8C5D42E51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600" y="2194560"/>
            <a:ext cx="2596319" cy="14574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Box 2">
                <a:extLst>
                  <a:ext uri="{FF2B5EF4-FFF2-40B4-BE49-F238E27FC236}">
                    <a16:creationId xmlns:a16="http://schemas.microsoft.com/office/drawing/2014/main" id="{708247A5-C9E1-4D4B-8C7D-6C46A6F2FD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58933" y="2192795"/>
                <a:ext cx="2374754" cy="14606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dirty="0">
                    <a:ln w="0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 </a:t>
                </a:r>
                <a:r>
                  <a:rPr lang="en-US" altLang="zh-CN" sz="2400" dirty="0">
                    <a:ln w="0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Z-score</a:t>
                </a:r>
                <a:endParaRPr lang="en-US" sz="24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𝑍</m:t>
                          </m:r>
                        </m:e>
                        <m:sub>
                          <m:r>
                            <a:rPr lang="en-US" altLang="zh-CN" sz="2400" b="0" i="1" smtClean="0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n w="0"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𝑿</m:t>
                              </m:r>
                            </m:e>
                            <m:sub>
                              <m:r>
                                <a:rPr lang="en-US" sz="2400" i="1">
                                  <a:ln w="0">
                                    <a:solidFill>
                                      <a:schemeClr val="bg1"/>
                                    </a:solidFill>
                                  </a:ln>
                                  <a:solidFill>
                                    <a:schemeClr val="bg1"/>
                                  </a:solidFill>
                                  <a:effectLst>
                                    <a:outerShdw blurRad="38100" dist="19050" dir="2700000" algn="tl" rotWithShape="0">
                                      <a:schemeClr val="dk1">
                                        <a:alpha val="4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−</m:t>
                          </m:r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𝝁</m:t>
                          </m:r>
                        </m:num>
                        <m:den>
                          <m:r>
                            <a:rPr lang="en-US" sz="2400" i="1">
                              <a:ln w="0"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𝝈</m:t>
                          </m:r>
                        </m:den>
                      </m:f>
                    </m:oMath>
                  </m:oMathPara>
                </a14:m>
                <a:endParaRPr lang="en-US" sz="24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 Box 2">
                <a:extLst>
                  <a:ext uri="{FF2B5EF4-FFF2-40B4-BE49-F238E27FC236}">
                    <a16:creationId xmlns:a16="http://schemas.microsoft.com/office/drawing/2014/main" id="{708247A5-C9E1-4D4B-8C7D-6C46A6F2FD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58933" y="2192795"/>
                <a:ext cx="2374754" cy="146064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75EF4CF-7118-6043-972E-E85853767C39}"/>
              </a:ext>
            </a:extLst>
          </p:cNvPr>
          <p:cNvSpPr/>
          <p:nvPr/>
        </p:nvSpPr>
        <p:spPr>
          <a:xfrm>
            <a:off x="5209921" y="5486399"/>
            <a:ext cx="990600" cy="304801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A6AE0E9-868B-D24F-8F82-B15FC3DD3622}"/>
              </a:ext>
            </a:extLst>
          </p:cNvPr>
          <p:cNvSpPr/>
          <p:nvPr/>
        </p:nvSpPr>
        <p:spPr>
          <a:xfrm>
            <a:off x="7038721" y="5486399"/>
            <a:ext cx="990600" cy="304801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>
            <a:extLst>
              <a:ext uri="{FF2B5EF4-FFF2-40B4-BE49-F238E27FC236}">
                <a16:creationId xmlns:a16="http://schemas.microsoft.com/office/drawing/2014/main" id="{31C133E2-1531-1D4B-9B74-B185E7B9C9E6}"/>
              </a:ext>
            </a:extLst>
          </p:cNvPr>
          <p:cNvSpPr/>
          <p:nvPr/>
        </p:nvSpPr>
        <p:spPr>
          <a:xfrm>
            <a:off x="6454521" y="5486399"/>
            <a:ext cx="304800" cy="30480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qual 3">
            <a:extLst>
              <a:ext uri="{FF2B5EF4-FFF2-40B4-BE49-F238E27FC236}">
                <a16:creationId xmlns:a16="http://schemas.microsoft.com/office/drawing/2014/main" id="{53A04DC5-D99F-3249-BA32-21871DDD7824}"/>
              </a:ext>
            </a:extLst>
          </p:cNvPr>
          <p:cNvSpPr/>
          <p:nvPr/>
        </p:nvSpPr>
        <p:spPr>
          <a:xfrm>
            <a:off x="8562721" y="5486399"/>
            <a:ext cx="304800" cy="304801"/>
          </a:xfrm>
          <a:prstGeom prst="mathEqual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270E8D8-935F-1F4E-8800-87E793F19305}"/>
              </a:ext>
            </a:extLst>
          </p:cNvPr>
          <p:cNvSpPr txBox="1">
            <a:spLocks/>
          </p:cNvSpPr>
          <p:nvPr/>
        </p:nvSpPr>
        <p:spPr>
          <a:xfrm>
            <a:off x="8991600" y="5333964"/>
            <a:ext cx="1342967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/>
              <a:t>0.50</a:t>
            </a:r>
          </a:p>
        </p:txBody>
      </p:sp>
    </p:spTree>
    <p:extLst>
      <p:ext uri="{BB962C8B-B14F-4D97-AF65-F5344CB8AC3E}">
        <p14:creationId xmlns:p14="http://schemas.microsoft.com/office/powerpoint/2010/main" val="1425593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166A-1DAE-C04E-AD57-383CAA71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68-95-99</a:t>
            </a:r>
            <a:r>
              <a:rPr lang="zh-CN" altLang="en-US" sz="3600" dirty="0"/>
              <a:t> </a:t>
            </a:r>
            <a:r>
              <a:rPr lang="en-US" altLang="zh-CN" sz="3600" dirty="0"/>
              <a:t>RULE</a:t>
            </a:r>
            <a:endParaRPr lang="en-US" sz="3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DDFACE6-7E4B-7F43-B57C-4AD01A141374}"/>
              </a:ext>
            </a:extLst>
          </p:cNvPr>
          <p:cNvSpPr txBox="1">
            <a:spLocks/>
          </p:cNvSpPr>
          <p:nvPr/>
        </p:nvSpPr>
        <p:spPr>
          <a:xfrm>
            <a:off x="685800" y="1837765"/>
            <a:ext cx="10820400" cy="1210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8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8500E6-135A-C14B-82D6-A23DC40C1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200" y="2092714"/>
            <a:ext cx="4038600" cy="41259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Areas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normal</a:t>
            </a:r>
            <a:r>
              <a:rPr lang="zh-CN" altLang="en-US" dirty="0"/>
              <a:t> </a:t>
            </a:r>
            <a:r>
              <a:rPr lang="en-US" altLang="zh-CN" dirty="0"/>
              <a:t>curve</a:t>
            </a:r>
          </a:p>
          <a:p>
            <a:pPr lvl="1"/>
            <a:r>
              <a:rPr lang="en-US" altLang="zh-CN" dirty="0"/>
              <a:t>About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68.2%</a:t>
            </a:r>
            <a:r>
              <a:rPr lang="en-US" b="1" dirty="0"/>
              <a:t> </a:t>
            </a:r>
            <a:r>
              <a:rPr lang="en-US" dirty="0"/>
              <a:t>of </a:t>
            </a:r>
            <a:r>
              <a:rPr lang="en-US" altLang="zh-CN" dirty="0"/>
              <a:t>scores </a:t>
            </a:r>
            <a:r>
              <a:rPr lang="en-US" dirty="0"/>
              <a:t>are within </a:t>
            </a:r>
            <a:r>
              <a:rPr lang="en-US" dirty="0">
                <a:solidFill>
                  <a:schemeClr val="accent1"/>
                </a:solidFill>
              </a:rPr>
              <a:t>±1 </a:t>
            </a:r>
            <a:r>
              <a:rPr lang="en-US" altLang="zh-CN" dirty="0">
                <a:solidFill>
                  <a:schemeClr val="accent1"/>
                </a:solidFill>
              </a:rPr>
              <a:t>SD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About </a:t>
            </a:r>
            <a:r>
              <a:rPr lang="en-US" b="1" dirty="0">
                <a:solidFill>
                  <a:schemeClr val="accent1"/>
                </a:solidFill>
              </a:rPr>
              <a:t>95.5%</a:t>
            </a:r>
            <a:r>
              <a:rPr lang="en-US" dirty="0"/>
              <a:t> of </a:t>
            </a:r>
            <a:r>
              <a:rPr lang="en-US" altLang="zh-CN" dirty="0"/>
              <a:t>scores </a:t>
            </a:r>
            <a:r>
              <a:rPr lang="en-US" dirty="0"/>
              <a:t>are within </a:t>
            </a:r>
            <a:r>
              <a:rPr lang="en-US" dirty="0">
                <a:solidFill>
                  <a:schemeClr val="accent1"/>
                </a:solidFill>
              </a:rPr>
              <a:t>± 2 </a:t>
            </a:r>
            <a:r>
              <a:rPr lang="en-US" altLang="zh-CN" dirty="0">
                <a:solidFill>
                  <a:schemeClr val="accent1"/>
                </a:solidFill>
              </a:rPr>
              <a:t>SD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About </a:t>
            </a:r>
            <a:r>
              <a:rPr lang="en-US" b="1" dirty="0">
                <a:solidFill>
                  <a:schemeClr val="accent1"/>
                </a:solidFill>
              </a:rPr>
              <a:t>99.7%</a:t>
            </a:r>
            <a:r>
              <a:rPr lang="en-US" dirty="0"/>
              <a:t> of</a:t>
            </a:r>
            <a:r>
              <a:rPr lang="zh-CN" altLang="en-US" dirty="0"/>
              <a:t> </a:t>
            </a:r>
            <a:r>
              <a:rPr lang="en-US" altLang="zh-CN" dirty="0"/>
              <a:t>scores </a:t>
            </a:r>
            <a:r>
              <a:rPr lang="en-US" dirty="0"/>
              <a:t>are within </a:t>
            </a:r>
            <a:r>
              <a:rPr lang="en-US" dirty="0">
                <a:solidFill>
                  <a:schemeClr val="accent1"/>
                </a:solidFill>
              </a:rPr>
              <a:t>±3 </a:t>
            </a:r>
            <a:r>
              <a:rPr lang="en-US" altLang="zh-CN" dirty="0">
                <a:solidFill>
                  <a:schemeClr val="accent1"/>
                </a:solidFill>
              </a:rPr>
              <a:t>SD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09C566-6D24-424E-A98D-2176399E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90" y="764373"/>
            <a:ext cx="6791093" cy="535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3983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4402</TotalTime>
  <Words>818</Words>
  <Application>Microsoft Macintosh PowerPoint</Application>
  <PresentationFormat>Widescreen</PresentationFormat>
  <Paragraphs>171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宋体</vt:lpstr>
      <vt:lpstr>宋体</vt:lpstr>
      <vt:lpstr>Arial</vt:lpstr>
      <vt:lpstr>Calibri</vt:lpstr>
      <vt:lpstr>Cambria Math</vt:lpstr>
      <vt:lpstr>Century Gothic</vt:lpstr>
      <vt:lpstr>Times New Roman</vt:lpstr>
      <vt:lpstr>Vapor Trail</vt:lpstr>
      <vt:lpstr>Sociology: 3549 Normal distribution</vt:lpstr>
      <vt:lpstr>announcement</vt:lpstr>
      <vt:lpstr>agenda</vt:lpstr>
      <vt:lpstr>Z-score and probabilities</vt:lpstr>
      <vt:lpstr>important properties of normal curve </vt:lpstr>
      <vt:lpstr>calculation</vt:lpstr>
      <vt:lpstr>The normal curve table</vt:lpstr>
      <vt:lpstr>The normal curve table</vt:lpstr>
      <vt:lpstr>68-95-99 RULE</vt:lpstr>
      <vt:lpstr>Step by step calculation</vt:lpstr>
      <vt:lpstr>Example #1 – one positive z score</vt:lpstr>
      <vt:lpstr>Example #2 – one negative z score</vt:lpstr>
      <vt:lpstr>Example #3 – range covering mean</vt:lpstr>
      <vt:lpstr>Example #4 – range not covering mean</vt:lpstr>
      <vt:lpstr>Interpretation of area under normal curve</vt:lpstr>
      <vt:lpstr>In-class exercise</vt:lpstr>
      <vt:lpstr>      Now let’s do this in Stata.</vt:lpstr>
    </vt:vector>
  </TitlesOfParts>
  <Company>Ohio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Levels of Measurement    &amp; Basic Math Review</dc:title>
  <dc:creator>Trent T. Steidley</dc:creator>
  <cp:lastModifiedBy>ychu612@gmail.com</cp:lastModifiedBy>
  <cp:revision>239</cp:revision>
  <dcterms:created xsi:type="dcterms:W3CDTF">2012-01-09T18:26:26Z</dcterms:created>
  <dcterms:modified xsi:type="dcterms:W3CDTF">2020-10-06T19:05:33Z</dcterms:modified>
</cp:coreProperties>
</file>